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91" r:id="rId8"/>
    <p:sldId id="317" r:id="rId9"/>
    <p:sldId id="318" r:id="rId10"/>
    <p:sldId id="292" r:id="rId11"/>
    <p:sldId id="293" r:id="rId12"/>
    <p:sldId id="281" r:id="rId13"/>
    <p:sldId id="283" r:id="rId14"/>
    <p:sldId id="285" r:id="rId15"/>
    <p:sldId id="294" r:id="rId16"/>
    <p:sldId id="284" r:id="rId17"/>
    <p:sldId id="286" r:id="rId18"/>
    <p:sldId id="287" r:id="rId19"/>
    <p:sldId id="295" r:id="rId20"/>
    <p:sldId id="289" r:id="rId21"/>
    <p:sldId id="296" r:id="rId22"/>
    <p:sldId id="288" r:id="rId23"/>
    <p:sldId id="297" r:id="rId24"/>
    <p:sldId id="308" r:id="rId25"/>
    <p:sldId id="298" r:id="rId26"/>
    <p:sldId id="313" r:id="rId27"/>
    <p:sldId id="310" r:id="rId28"/>
    <p:sldId id="299" r:id="rId29"/>
    <p:sldId id="300" r:id="rId30"/>
    <p:sldId id="312" r:id="rId31"/>
    <p:sldId id="311" r:id="rId32"/>
    <p:sldId id="314" r:id="rId33"/>
    <p:sldId id="316" r:id="rId34"/>
    <p:sldId id="301" r:id="rId35"/>
    <p:sldId id="282" r:id="rId36"/>
    <p:sldId id="315" r:id="rId37"/>
    <p:sldId id="302" r:id="rId38"/>
    <p:sldId id="303" r:id="rId39"/>
    <p:sldId id="304" r:id="rId40"/>
    <p:sldId id="305" r:id="rId41"/>
    <p:sldId id="306" r:id="rId42"/>
    <p:sldId id="307" r:id="rId43"/>
    <p:sldId id="309" r:id="rId44"/>
    <p:sldId id="275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F7076-B87C-47B7-99CA-7431A28B6067}" type="doc">
      <dgm:prSet loTypeId="urn:microsoft.com/office/officeart/2005/8/layout/radial3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2BD7853-953E-41E0-9812-113242F26340}">
      <dgm:prSet phldrT="[Text]"/>
      <dgm:spPr/>
      <dgm:t>
        <a:bodyPr/>
        <a:lstStyle/>
        <a:p>
          <a:r>
            <a:rPr lang="de-DE" dirty="0"/>
            <a:t>SF Buchungsplan und Budgetierung</a:t>
          </a:r>
        </a:p>
      </dgm:t>
    </dgm:pt>
    <dgm:pt modelId="{6B600713-EA28-4D2A-9947-AD87E3FC2ECA}" type="parTrans" cxnId="{06CDDBDE-6326-49D8-A76A-FD8CD186D40B}">
      <dgm:prSet/>
      <dgm:spPr/>
      <dgm:t>
        <a:bodyPr/>
        <a:lstStyle/>
        <a:p>
          <a:endParaRPr lang="de-DE"/>
        </a:p>
      </dgm:t>
    </dgm:pt>
    <dgm:pt modelId="{EB857485-F90B-4DF6-8A82-EB3E53456319}" type="sibTrans" cxnId="{06CDDBDE-6326-49D8-A76A-FD8CD186D40B}">
      <dgm:prSet/>
      <dgm:spPr/>
      <dgm:t>
        <a:bodyPr/>
        <a:lstStyle/>
        <a:p>
          <a:endParaRPr lang="de-DE"/>
        </a:p>
      </dgm:t>
    </dgm:pt>
    <dgm:pt modelId="{4FB98A79-D5FA-47FC-A1DC-DD2C0E3F9B32}">
      <dgm:prSet phldrT="[Text]"/>
      <dgm:spPr/>
      <dgm:t>
        <a:bodyPr/>
        <a:lstStyle/>
        <a:p>
          <a:r>
            <a:rPr lang="de-DE" dirty="0"/>
            <a:t>KFM/Kifikos</a:t>
          </a:r>
        </a:p>
      </dgm:t>
    </dgm:pt>
    <dgm:pt modelId="{F9154B73-93E9-481C-9F8D-0717E744BAB9}" type="parTrans" cxnId="{3900755A-F1E2-48BE-9856-24EA253F2282}">
      <dgm:prSet/>
      <dgm:spPr/>
      <dgm:t>
        <a:bodyPr/>
        <a:lstStyle/>
        <a:p>
          <a:endParaRPr lang="de-DE"/>
        </a:p>
      </dgm:t>
    </dgm:pt>
    <dgm:pt modelId="{22918DED-2A9A-4FB4-ACD2-1F16CFCDD190}" type="sibTrans" cxnId="{3900755A-F1E2-48BE-9856-24EA253F2282}">
      <dgm:prSet/>
      <dgm:spPr/>
      <dgm:t>
        <a:bodyPr/>
        <a:lstStyle/>
        <a:p>
          <a:endParaRPr lang="de-DE"/>
        </a:p>
      </dgm:t>
    </dgm:pt>
    <dgm:pt modelId="{20754605-30DD-427A-BB23-EBFA0C7915BA}">
      <dgm:prSet phldrT="[Text]"/>
      <dgm:spPr/>
      <dgm:t>
        <a:bodyPr/>
        <a:lstStyle/>
        <a:p>
          <a:r>
            <a:rPr lang="de-DE" dirty="0"/>
            <a:t>SF Fundus Gebäude-Management</a:t>
          </a:r>
        </a:p>
      </dgm:t>
    </dgm:pt>
    <dgm:pt modelId="{31E1E228-BD03-4A02-A1F5-00A6CB8157A1}" type="parTrans" cxnId="{CDA6C1DD-001B-4FDC-A2E7-7F68B987B998}">
      <dgm:prSet/>
      <dgm:spPr/>
      <dgm:t>
        <a:bodyPr/>
        <a:lstStyle/>
        <a:p>
          <a:endParaRPr lang="de-DE"/>
        </a:p>
      </dgm:t>
    </dgm:pt>
    <dgm:pt modelId="{3C6CA731-A06A-4868-879D-0D72A23708B2}" type="sibTrans" cxnId="{CDA6C1DD-001B-4FDC-A2E7-7F68B987B998}">
      <dgm:prSet/>
      <dgm:spPr/>
      <dgm:t>
        <a:bodyPr/>
        <a:lstStyle/>
        <a:p>
          <a:endParaRPr lang="de-DE"/>
        </a:p>
      </dgm:t>
    </dgm:pt>
    <dgm:pt modelId="{BBEC03BE-0DAE-4CE5-886D-CF37B3084A8B}">
      <dgm:prSet phldrT="[Text]"/>
      <dgm:spPr/>
      <dgm:t>
        <a:bodyPr/>
        <a:lstStyle/>
        <a:p>
          <a:r>
            <a:rPr lang="de-DE" dirty="0"/>
            <a:t>PDF</a:t>
          </a:r>
        </a:p>
      </dgm:t>
    </dgm:pt>
    <dgm:pt modelId="{614D81B3-5438-4D6B-A83A-2B6DC1E6706E}" type="parTrans" cxnId="{5FC4734E-112D-4F42-B503-E86599E1498F}">
      <dgm:prSet/>
      <dgm:spPr/>
      <dgm:t>
        <a:bodyPr/>
        <a:lstStyle/>
        <a:p>
          <a:endParaRPr lang="de-DE"/>
        </a:p>
      </dgm:t>
    </dgm:pt>
    <dgm:pt modelId="{BC8722F4-88F1-4E02-8A03-E193DE9C9914}" type="sibTrans" cxnId="{5FC4734E-112D-4F42-B503-E86599E1498F}">
      <dgm:prSet/>
      <dgm:spPr/>
      <dgm:t>
        <a:bodyPr/>
        <a:lstStyle/>
        <a:p>
          <a:endParaRPr lang="de-DE"/>
        </a:p>
      </dgm:t>
    </dgm:pt>
    <dgm:pt modelId="{7AB7AB19-4DE2-4A7D-BBAF-9479723A22D1}">
      <dgm:prSet phldrT="[Text]"/>
      <dgm:spPr/>
      <dgm:t>
        <a:bodyPr/>
        <a:lstStyle/>
        <a:p>
          <a:r>
            <a:rPr lang="de-DE" dirty="0"/>
            <a:t>Excel</a:t>
          </a:r>
        </a:p>
      </dgm:t>
    </dgm:pt>
    <dgm:pt modelId="{0C835FE7-AD93-418C-AD5C-35408F1C3012}" type="parTrans" cxnId="{1FCE5745-A1B5-4E1C-A259-57D7EBDFEFBC}">
      <dgm:prSet/>
      <dgm:spPr/>
      <dgm:t>
        <a:bodyPr/>
        <a:lstStyle/>
        <a:p>
          <a:endParaRPr lang="de-DE"/>
        </a:p>
      </dgm:t>
    </dgm:pt>
    <dgm:pt modelId="{48297163-12CC-41C3-85AE-853E8036F8B9}" type="sibTrans" cxnId="{1FCE5745-A1B5-4E1C-A259-57D7EBDFEFBC}">
      <dgm:prSet/>
      <dgm:spPr/>
      <dgm:t>
        <a:bodyPr/>
        <a:lstStyle/>
        <a:p>
          <a:endParaRPr lang="de-DE"/>
        </a:p>
      </dgm:t>
    </dgm:pt>
    <dgm:pt modelId="{F4230A52-61E1-4711-AE77-54A8524A8DA3}">
      <dgm:prSet phldrT="[Text]"/>
      <dgm:spPr/>
      <dgm:t>
        <a:bodyPr/>
        <a:lstStyle/>
        <a:p>
          <a:r>
            <a:rPr lang="de-DE" dirty="0"/>
            <a:t>Darlehens-Verwaltung</a:t>
          </a:r>
        </a:p>
      </dgm:t>
    </dgm:pt>
    <dgm:pt modelId="{C1988334-B105-402B-97B2-3C69626BF67F}" type="parTrans" cxnId="{BECBF5BF-7409-4025-9B54-FDB00077A3D9}">
      <dgm:prSet/>
      <dgm:spPr/>
      <dgm:t>
        <a:bodyPr/>
        <a:lstStyle/>
        <a:p>
          <a:endParaRPr lang="de-DE"/>
        </a:p>
      </dgm:t>
    </dgm:pt>
    <dgm:pt modelId="{52E08B91-2671-4AA0-A7F0-DD6A7A03B3F7}" type="sibTrans" cxnId="{BECBF5BF-7409-4025-9B54-FDB00077A3D9}">
      <dgm:prSet/>
      <dgm:spPr/>
      <dgm:t>
        <a:bodyPr/>
        <a:lstStyle/>
        <a:p>
          <a:endParaRPr lang="de-DE"/>
        </a:p>
      </dgm:t>
    </dgm:pt>
    <dgm:pt modelId="{87E237C9-D74B-46D4-8B6A-932E2E5AF699}">
      <dgm:prSet phldrT="[Text]"/>
      <dgm:spPr/>
      <dgm:t>
        <a:bodyPr/>
        <a:lstStyle/>
        <a:p>
          <a:r>
            <a:rPr lang="de-DE" dirty="0"/>
            <a:t>Fremdsysteme</a:t>
          </a:r>
        </a:p>
      </dgm:t>
    </dgm:pt>
    <dgm:pt modelId="{B653F6C1-3B65-4CE5-A9B8-07DA6D35B978}" type="parTrans" cxnId="{54D905C0-BFCE-43F1-B690-55A1E7FB5C04}">
      <dgm:prSet/>
      <dgm:spPr/>
      <dgm:t>
        <a:bodyPr/>
        <a:lstStyle/>
        <a:p>
          <a:endParaRPr lang="de-DE"/>
        </a:p>
      </dgm:t>
    </dgm:pt>
    <dgm:pt modelId="{5898E3F1-D3D2-4EB4-9F70-C226ED1DA790}" type="sibTrans" cxnId="{54D905C0-BFCE-43F1-B690-55A1E7FB5C04}">
      <dgm:prSet/>
      <dgm:spPr/>
      <dgm:t>
        <a:bodyPr/>
        <a:lstStyle/>
        <a:p>
          <a:endParaRPr lang="de-DE"/>
        </a:p>
      </dgm:t>
    </dgm:pt>
    <dgm:pt modelId="{0990AB8F-3142-4AF6-8861-750468D73BAD}">
      <dgm:prSet phldrT="[Text]"/>
      <dgm:spPr/>
      <dgm:t>
        <a:bodyPr/>
        <a:lstStyle/>
        <a:p>
          <a:r>
            <a:rPr lang="de-DE" dirty="0"/>
            <a:t>SF RPA Prüfungsplanung</a:t>
          </a:r>
        </a:p>
      </dgm:t>
    </dgm:pt>
    <dgm:pt modelId="{C7614B03-FCE0-4602-AC09-A440FE61A04B}" type="parTrans" cxnId="{4AB40005-316B-4D62-BAC9-C4D002D4BDE0}">
      <dgm:prSet/>
      <dgm:spPr/>
      <dgm:t>
        <a:bodyPr/>
        <a:lstStyle/>
        <a:p>
          <a:endParaRPr lang="de-DE"/>
        </a:p>
      </dgm:t>
    </dgm:pt>
    <dgm:pt modelId="{2657B619-097F-43B9-AA8F-719B0DB29ED3}" type="sibTrans" cxnId="{4AB40005-316B-4D62-BAC9-C4D002D4BDE0}">
      <dgm:prSet/>
      <dgm:spPr/>
      <dgm:t>
        <a:bodyPr/>
        <a:lstStyle/>
        <a:p>
          <a:endParaRPr lang="de-DE"/>
        </a:p>
      </dgm:t>
    </dgm:pt>
    <dgm:pt modelId="{47B28AD0-819B-44F3-AAAC-6725EC655451}" type="pres">
      <dgm:prSet presAssocID="{620F7076-B87C-47B7-99CA-7431A28B6067}" presName="composite" presStyleCnt="0">
        <dgm:presLayoutVars>
          <dgm:chMax val="1"/>
          <dgm:dir/>
          <dgm:resizeHandles val="exact"/>
        </dgm:presLayoutVars>
      </dgm:prSet>
      <dgm:spPr/>
    </dgm:pt>
    <dgm:pt modelId="{6CD93FED-F25E-4350-A4DC-987679D86877}" type="pres">
      <dgm:prSet presAssocID="{620F7076-B87C-47B7-99CA-7431A28B6067}" presName="radial" presStyleCnt="0">
        <dgm:presLayoutVars>
          <dgm:animLvl val="ctr"/>
        </dgm:presLayoutVars>
      </dgm:prSet>
      <dgm:spPr/>
    </dgm:pt>
    <dgm:pt modelId="{5DFF5A84-5B1B-49E2-B7E8-D0A0DC1C3060}" type="pres">
      <dgm:prSet presAssocID="{62BD7853-953E-41E0-9812-113242F26340}" presName="centerShape" presStyleLbl="vennNode1" presStyleIdx="0" presStyleCnt="8"/>
      <dgm:spPr/>
    </dgm:pt>
    <dgm:pt modelId="{E4949634-93D5-4F01-ABB9-7E3E8AC31BA8}" type="pres">
      <dgm:prSet presAssocID="{4FB98A79-D5FA-47FC-A1DC-DD2C0E3F9B32}" presName="node" presStyleLbl="vennNode1" presStyleIdx="1" presStyleCnt="8">
        <dgm:presLayoutVars>
          <dgm:bulletEnabled val="1"/>
        </dgm:presLayoutVars>
      </dgm:prSet>
      <dgm:spPr/>
    </dgm:pt>
    <dgm:pt modelId="{A68A8E64-6A88-4908-9AB1-876EEB85CFD1}" type="pres">
      <dgm:prSet presAssocID="{20754605-30DD-427A-BB23-EBFA0C7915BA}" presName="node" presStyleLbl="vennNode1" presStyleIdx="2" presStyleCnt="8">
        <dgm:presLayoutVars>
          <dgm:bulletEnabled val="1"/>
        </dgm:presLayoutVars>
      </dgm:prSet>
      <dgm:spPr/>
    </dgm:pt>
    <dgm:pt modelId="{22CB6450-F9E1-4E7F-BDD9-56E9592D3204}" type="pres">
      <dgm:prSet presAssocID="{0990AB8F-3142-4AF6-8861-750468D73BAD}" presName="node" presStyleLbl="vennNode1" presStyleIdx="3" presStyleCnt="8">
        <dgm:presLayoutVars>
          <dgm:bulletEnabled val="1"/>
        </dgm:presLayoutVars>
      </dgm:prSet>
      <dgm:spPr/>
    </dgm:pt>
    <dgm:pt modelId="{93DA6CDC-67EE-4162-BAE9-2344C0043BE7}" type="pres">
      <dgm:prSet presAssocID="{F4230A52-61E1-4711-AE77-54A8524A8DA3}" presName="node" presStyleLbl="vennNode1" presStyleIdx="4" presStyleCnt="8">
        <dgm:presLayoutVars>
          <dgm:bulletEnabled val="1"/>
        </dgm:presLayoutVars>
      </dgm:prSet>
      <dgm:spPr/>
    </dgm:pt>
    <dgm:pt modelId="{DA931CEC-B8DD-4C11-88C2-AB3EC773702C}" type="pres">
      <dgm:prSet presAssocID="{BBEC03BE-0DAE-4CE5-886D-CF37B3084A8B}" presName="node" presStyleLbl="vennNode1" presStyleIdx="5" presStyleCnt="8">
        <dgm:presLayoutVars>
          <dgm:bulletEnabled val="1"/>
        </dgm:presLayoutVars>
      </dgm:prSet>
      <dgm:spPr/>
    </dgm:pt>
    <dgm:pt modelId="{72BDC9AF-E095-4BA5-86FB-65778F73E85D}" type="pres">
      <dgm:prSet presAssocID="{7AB7AB19-4DE2-4A7D-BBAF-9479723A22D1}" presName="node" presStyleLbl="vennNode1" presStyleIdx="6" presStyleCnt="8">
        <dgm:presLayoutVars>
          <dgm:bulletEnabled val="1"/>
        </dgm:presLayoutVars>
      </dgm:prSet>
      <dgm:spPr/>
    </dgm:pt>
    <dgm:pt modelId="{B0855B36-8626-4CE6-8CB3-6DAA54FE9386}" type="pres">
      <dgm:prSet presAssocID="{87E237C9-D74B-46D4-8B6A-932E2E5AF699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4AB40005-316B-4D62-BAC9-C4D002D4BDE0}" srcId="{62BD7853-953E-41E0-9812-113242F26340}" destId="{0990AB8F-3142-4AF6-8861-750468D73BAD}" srcOrd="2" destOrd="0" parTransId="{C7614B03-FCE0-4602-AC09-A440FE61A04B}" sibTransId="{2657B619-097F-43B9-AA8F-719B0DB29ED3}"/>
    <dgm:cxn modelId="{9AD6FE20-E389-4C45-B4FC-A2A48866DB1E}" type="presOf" srcId="{0990AB8F-3142-4AF6-8861-750468D73BAD}" destId="{22CB6450-F9E1-4E7F-BDD9-56E9592D3204}" srcOrd="0" destOrd="0" presId="urn:microsoft.com/office/officeart/2005/8/layout/radial3"/>
    <dgm:cxn modelId="{6E1CAD26-B7F0-46E0-9F89-A987EE1F7799}" type="presOf" srcId="{87E237C9-D74B-46D4-8B6A-932E2E5AF699}" destId="{B0855B36-8626-4CE6-8CB3-6DAA54FE9386}" srcOrd="0" destOrd="0" presId="urn:microsoft.com/office/officeart/2005/8/layout/radial3"/>
    <dgm:cxn modelId="{1FCE5745-A1B5-4E1C-A259-57D7EBDFEFBC}" srcId="{62BD7853-953E-41E0-9812-113242F26340}" destId="{7AB7AB19-4DE2-4A7D-BBAF-9479723A22D1}" srcOrd="5" destOrd="0" parTransId="{0C835FE7-AD93-418C-AD5C-35408F1C3012}" sibTransId="{48297163-12CC-41C3-85AE-853E8036F8B9}"/>
    <dgm:cxn modelId="{B04FA648-CB08-49BE-9B14-E5F7D1AFA1C7}" type="presOf" srcId="{7AB7AB19-4DE2-4A7D-BBAF-9479723A22D1}" destId="{72BDC9AF-E095-4BA5-86FB-65778F73E85D}" srcOrd="0" destOrd="0" presId="urn:microsoft.com/office/officeart/2005/8/layout/radial3"/>
    <dgm:cxn modelId="{2EDE8749-9956-4349-9C39-D5C5C21E70A5}" type="presOf" srcId="{20754605-30DD-427A-BB23-EBFA0C7915BA}" destId="{A68A8E64-6A88-4908-9AB1-876EEB85CFD1}" srcOrd="0" destOrd="0" presId="urn:microsoft.com/office/officeart/2005/8/layout/radial3"/>
    <dgm:cxn modelId="{F51C7D4A-65EB-4845-AC48-72F1BAE07A16}" type="presOf" srcId="{4FB98A79-D5FA-47FC-A1DC-DD2C0E3F9B32}" destId="{E4949634-93D5-4F01-ABB9-7E3E8AC31BA8}" srcOrd="0" destOrd="0" presId="urn:microsoft.com/office/officeart/2005/8/layout/radial3"/>
    <dgm:cxn modelId="{5FC4734E-112D-4F42-B503-E86599E1498F}" srcId="{62BD7853-953E-41E0-9812-113242F26340}" destId="{BBEC03BE-0DAE-4CE5-886D-CF37B3084A8B}" srcOrd="4" destOrd="0" parTransId="{614D81B3-5438-4D6B-A83A-2B6DC1E6706E}" sibTransId="{BC8722F4-88F1-4E02-8A03-E193DE9C9914}"/>
    <dgm:cxn modelId="{3900755A-F1E2-48BE-9856-24EA253F2282}" srcId="{62BD7853-953E-41E0-9812-113242F26340}" destId="{4FB98A79-D5FA-47FC-A1DC-DD2C0E3F9B32}" srcOrd="0" destOrd="0" parTransId="{F9154B73-93E9-481C-9F8D-0717E744BAB9}" sibTransId="{22918DED-2A9A-4FB4-ACD2-1F16CFCDD190}"/>
    <dgm:cxn modelId="{3B8E3691-5561-4EC4-B75B-71E5B8237FDB}" type="presOf" srcId="{BBEC03BE-0DAE-4CE5-886D-CF37B3084A8B}" destId="{DA931CEC-B8DD-4C11-88C2-AB3EC773702C}" srcOrd="0" destOrd="0" presId="urn:microsoft.com/office/officeart/2005/8/layout/radial3"/>
    <dgm:cxn modelId="{BECBF5BF-7409-4025-9B54-FDB00077A3D9}" srcId="{62BD7853-953E-41E0-9812-113242F26340}" destId="{F4230A52-61E1-4711-AE77-54A8524A8DA3}" srcOrd="3" destOrd="0" parTransId="{C1988334-B105-402B-97B2-3C69626BF67F}" sibTransId="{52E08B91-2671-4AA0-A7F0-DD6A7A03B3F7}"/>
    <dgm:cxn modelId="{54D905C0-BFCE-43F1-B690-55A1E7FB5C04}" srcId="{62BD7853-953E-41E0-9812-113242F26340}" destId="{87E237C9-D74B-46D4-8B6A-932E2E5AF699}" srcOrd="6" destOrd="0" parTransId="{B653F6C1-3B65-4CE5-A9B8-07DA6D35B978}" sibTransId="{5898E3F1-D3D2-4EB4-9F70-C226ED1DA790}"/>
    <dgm:cxn modelId="{0B4CB4DB-FC54-4EE9-9591-A5A0BF418380}" type="presOf" srcId="{62BD7853-953E-41E0-9812-113242F26340}" destId="{5DFF5A84-5B1B-49E2-B7E8-D0A0DC1C3060}" srcOrd="0" destOrd="0" presId="urn:microsoft.com/office/officeart/2005/8/layout/radial3"/>
    <dgm:cxn modelId="{CDA6C1DD-001B-4FDC-A2E7-7F68B987B998}" srcId="{62BD7853-953E-41E0-9812-113242F26340}" destId="{20754605-30DD-427A-BB23-EBFA0C7915BA}" srcOrd="1" destOrd="0" parTransId="{31E1E228-BD03-4A02-A1F5-00A6CB8157A1}" sibTransId="{3C6CA731-A06A-4868-879D-0D72A23708B2}"/>
    <dgm:cxn modelId="{06CDDBDE-6326-49D8-A76A-FD8CD186D40B}" srcId="{620F7076-B87C-47B7-99CA-7431A28B6067}" destId="{62BD7853-953E-41E0-9812-113242F26340}" srcOrd="0" destOrd="0" parTransId="{6B600713-EA28-4D2A-9947-AD87E3FC2ECA}" sibTransId="{EB857485-F90B-4DF6-8A82-EB3E53456319}"/>
    <dgm:cxn modelId="{3B59CDE1-1E4D-418D-9021-D2E4EADF27AA}" type="presOf" srcId="{620F7076-B87C-47B7-99CA-7431A28B6067}" destId="{47B28AD0-819B-44F3-AAAC-6725EC655451}" srcOrd="0" destOrd="0" presId="urn:microsoft.com/office/officeart/2005/8/layout/radial3"/>
    <dgm:cxn modelId="{BF3D0DFA-C49A-41E4-BAE8-231CF5E064CB}" type="presOf" srcId="{F4230A52-61E1-4711-AE77-54A8524A8DA3}" destId="{93DA6CDC-67EE-4162-BAE9-2344C0043BE7}" srcOrd="0" destOrd="0" presId="urn:microsoft.com/office/officeart/2005/8/layout/radial3"/>
    <dgm:cxn modelId="{387845CC-025C-4A94-9795-2E5D4CA2BD99}" type="presParOf" srcId="{47B28AD0-819B-44F3-AAAC-6725EC655451}" destId="{6CD93FED-F25E-4350-A4DC-987679D86877}" srcOrd="0" destOrd="0" presId="urn:microsoft.com/office/officeart/2005/8/layout/radial3"/>
    <dgm:cxn modelId="{B81107CF-6C1E-4F32-AEBC-673B085D465D}" type="presParOf" srcId="{6CD93FED-F25E-4350-A4DC-987679D86877}" destId="{5DFF5A84-5B1B-49E2-B7E8-D0A0DC1C3060}" srcOrd="0" destOrd="0" presId="urn:microsoft.com/office/officeart/2005/8/layout/radial3"/>
    <dgm:cxn modelId="{788AA91C-29DF-4778-A7A5-84A522A95176}" type="presParOf" srcId="{6CD93FED-F25E-4350-A4DC-987679D86877}" destId="{E4949634-93D5-4F01-ABB9-7E3E8AC31BA8}" srcOrd="1" destOrd="0" presId="urn:microsoft.com/office/officeart/2005/8/layout/radial3"/>
    <dgm:cxn modelId="{5B97FEBA-168B-4056-B0A0-22F2D39B3AD5}" type="presParOf" srcId="{6CD93FED-F25E-4350-A4DC-987679D86877}" destId="{A68A8E64-6A88-4908-9AB1-876EEB85CFD1}" srcOrd="2" destOrd="0" presId="urn:microsoft.com/office/officeart/2005/8/layout/radial3"/>
    <dgm:cxn modelId="{654A9BD6-FF1C-4E25-8E8A-D20CF40C2B9C}" type="presParOf" srcId="{6CD93FED-F25E-4350-A4DC-987679D86877}" destId="{22CB6450-F9E1-4E7F-BDD9-56E9592D3204}" srcOrd="3" destOrd="0" presId="urn:microsoft.com/office/officeart/2005/8/layout/radial3"/>
    <dgm:cxn modelId="{96E8D817-EBAE-4AE2-8F5C-FAD44FF905D1}" type="presParOf" srcId="{6CD93FED-F25E-4350-A4DC-987679D86877}" destId="{93DA6CDC-67EE-4162-BAE9-2344C0043BE7}" srcOrd="4" destOrd="0" presId="urn:microsoft.com/office/officeart/2005/8/layout/radial3"/>
    <dgm:cxn modelId="{992842E4-3B0A-4865-B7D7-3F9A16C1FC56}" type="presParOf" srcId="{6CD93FED-F25E-4350-A4DC-987679D86877}" destId="{DA931CEC-B8DD-4C11-88C2-AB3EC773702C}" srcOrd="5" destOrd="0" presId="urn:microsoft.com/office/officeart/2005/8/layout/radial3"/>
    <dgm:cxn modelId="{C43ABCB4-D364-430F-979F-E1450C4A75AC}" type="presParOf" srcId="{6CD93FED-F25E-4350-A4DC-987679D86877}" destId="{72BDC9AF-E095-4BA5-86FB-65778F73E85D}" srcOrd="6" destOrd="0" presId="urn:microsoft.com/office/officeart/2005/8/layout/radial3"/>
    <dgm:cxn modelId="{96CA954C-8D17-407D-9A21-C657659CD93B}" type="presParOf" srcId="{6CD93FED-F25E-4350-A4DC-987679D86877}" destId="{B0855B36-8626-4CE6-8CB3-6DAA54FE938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7E087-10CD-4215-A0CE-5EA3E0A6B8D1}" type="doc">
      <dgm:prSet loTypeId="urn:microsoft.com/office/officeart/2005/8/layout/cycle2" loCatId="cycl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5A2B0D-36D4-43E6-ACC8-09AFC166C5E8}">
      <dgm:prSet phldrT="[Text]"/>
      <dgm:spPr/>
      <dgm:t>
        <a:bodyPr/>
        <a:lstStyle/>
        <a:p>
          <a:r>
            <a:rPr lang="de-DE" dirty="0"/>
            <a:t>Buchungsplan-Datenbank</a:t>
          </a:r>
        </a:p>
      </dgm:t>
    </dgm:pt>
    <dgm:pt modelId="{E8A588E9-F8B4-4EAC-8932-2C146A442CCF}" type="parTrans" cxnId="{0DDBE3A3-2CA3-4F6A-9BFD-B3B189CBA297}">
      <dgm:prSet/>
      <dgm:spPr/>
      <dgm:t>
        <a:bodyPr/>
        <a:lstStyle/>
        <a:p>
          <a:endParaRPr lang="de-DE"/>
        </a:p>
      </dgm:t>
    </dgm:pt>
    <dgm:pt modelId="{B4C2CA04-1529-4FBE-BDEE-2D27398C0F08}" type="sibTrans" cxnId="{0DDBE3A3-2CA3-4F6A-9BFD-B3B189CBA297}">
      <dgm:prSet/>
      <dgm:spPr/>
      <dgm:t>
        <a:bodyPr/>
        <a:lstStyle/>
        <a:p>
          <a:endParaRPr lang="de-DE" dirty="0"/>
        </a:p>
      </dgm:t>
    </dgm:pt>
    <dgm:pt modelId="{EB65FB0E-F98A-4B3E-A78F-AC9E18CD1DB8}">
      <dgm:prSet phldrT="[Text]"/>
      <dgm:spPr/>
      <dgm:t>
        <a:bodyPr/>
        <a:lstStyle/>
        <a:p>
          <a:r>
            <a:rPr lang="de-DE" dirty="0"/>
            <a:t>Export in Offline-Datei</a:t>
          </a:r>
        </a:p>
      </dgm:t>
    </dgm:pt>
    <dgm:pt modelId="{32D8CAF0-43C7-46F0-BA59-41DA9D4DEB1B}" type="parTrans" cxnId="{D95DF7C7-22D9-4CCD-8C2A-67A102531511}">
      <dgm:prSet/>
      <dgm:spPr/>
      <dgm:t>
        <a:bodyPr/>
        <a:lstStyle/>
        <a:p>
          <a:endParaRPr lang="de-DE"/>
        </a:p>
      </dgm:t>
    </dgm:pt>
    <dgm:pt modelId="{F5AD60DE-188E-421D-BFE1-C352D6EDB792}" type="sibTrans" cxnId="{D95DF7C7-22D9-4CCD-8C2A-67A102531511}">
      <dgm:prSet/>
      <dgm:spPr/>
      <dgm:t>
        <a:bodyPr/>
        <a:lstStyle/>
        <a:p>
          <a:endParaRPr lang="de-DE" dirty="0"/>
        </a:p>
      </dgm:t>
    </dgm:pt>
    <dgm:pt modelId="{0CBDEE0E-B98A-4493-B339-B00B3C1C31AA}">
      <dgm:prSet phldrT="[Text]"/>
      <dgm:spPr/>
      <dgm:t>
        <a:bodyPr/>
        <a:lstStyle/>
        <a:p>
          <a:r>
            <a:rPr lang="de-DE" dirty="0"/>
            <a:t>Offline bearbeiten</a:t>
          </a:r>
        </a:p>
      </dgm:t>
    </dgm:pt>
    <dgm:pt modelId="{24AB2F25-2818-4F5B-9E21-3B914220C9B6}" type="parTrans" cxnId="{A9F91D56-21C6-4E54-A4B8-B234452F5814}">
      <dgm:prSet/>
      <dgm:spPr/>
      <dgm:t>
        <a:bodyPr/>
        <a:lstStyle/>
        <a:p>
          <a:endParaRPr lang="de-DE"/>
        </a:p>
      </dgm:t>
    </dgm:pt>
    <dgm:pt modelId="{C1EE3EF5-9B20-4711-9FE1-ADA24AC050F6}" type="sibTrans" cxnId="{A9F91D56-21C6-4E54-A4B8-B234452F5814}">
      <dgm:prSet/>
      <dgm:spPr/>
      <dgm:t>
        <a:bodyPr/>
        <a:lstStyle/>
        <a:p>
          <a:endParaRPr lang="de-DE" dirty="0"/>
        </a:p>
      </dgm:t>
    </dgm:pt>
    <dgm:pt modelId="{11D1B206-5920-4B99-99F8-D6688B58C1FE}">
      <dgm:prSet phldrT="[Text]"/>
      <dgm:spPr/>
      <dgm:t>
        <a:bodyPr/>
        <a:lstStyle/>
        <a:p>
          <a:r>
            <a:rPr lang="de-DE" dirty="0"/>
            <a:t>In Buchungsplan öffnen</a:t>
          </a:r>
        </a:p>
      </dgm:t>
    </dgm:pt>
    <dgm:pt modelId="{3C488231-232C-4DE0-855B-13DD223B28F9}" type="parTrans" cxnId="{E0EC86EE-11FF-45E8-AFA8-0550805A83D4}">
      <dgm:prSet/>
      <dgm:spPr/>
      <dgm:t>
        <a:bodyPr/>
        <a:lstStyle/>
        <a:p>
          <a:endParaRPr lang="de-DE"/>
        </a:p>
      </dgm:t>
    </dgm:pt>
    <dgm:pt modelId="{DEEF22FA-CCA6-45FF-9262-5BBE224CC6A5}" type="sibTrans" cxnId="{E0EC86EE-11FF-45E8-AFA8-0550805A83D4}">
      <dgm:prSet/>
      <dgm:spPr/>
      <dgm:t>
        <a:bodyPr/>
        <a:lstStyle/>
        <a:p>
          <a:endParaRPr lang="de-DE" dirty="0"/>
        </a:p>
      </dgm:t>
    </dgm:pt>
    <dgm:pt modelId="{F228EE15-EA8C-4766-8387-74A13DF67CFD}">
      <dgm:prSet phldrT="[Text]"/>
      <dgm:spPr/>
      <dgm:t>
        <a:bodyPr/>
        <a:lstStyle/>
        <a:p>
          <a:r>
            <a:rPr lang="de-DE" dirty="0"/>
            <a:t>Prüfen, ändern</a:t>
          </a:r>
        </a:p>
      </dgm:t>
    </dgm:pt>
    <dgm:pt modelId="{BF8B88ED-40AB-4A61-A48D-9D1359287745}" type="parTrans" cxnId="{F1C5843F-DE90-4073-AE93-ED0EC20C0744}">
      <dgm:prSet/>
      <dgm:spPr/>
      <dgm:t>
        <a:bodyPr/>
        <a:lstStyle/>
        <a:p>
          <a:endParaRPr lang="de-DE"/>
        </a:p>
      </dgm:t>
    </dgm:pt>
    <dgm:pt modelId="{1C6AFFDE-8E18-4A73-93CD-EF9B66D649F2}" type="sibTrans" cxnId="{F1C5843F-DE90-4073-AE93-ED0EC20C0744}">
      <dgm:prSet/>
      <dgm:spPr/>
      <dgm:t>
        <a:bodyPr/>
        <a:lstStyle/>
        <a:p>
          <a:endParaRPr lang="de-DE" dirty="0"/>
        </a:p>
      </dgm:t>
    </dgm:pt>
    <dgm:pt modelId="{85A00897-1750-4BB9-86E3-2F9BE8DF6384}" type="pres">
      <dgm:prSet presAssocID="{3877E087-10CD-4215-A0CE-5EA3E0A6B8D1}" presName="cycle" presStyleCnt="0">
        <dgm:presLayoutVars>
          <dgm:dir/>
          <dgm:resizeHandles val="exact"/>
        </dgm:presLayoutVars>
      </dgm:prSet>
      <dgm:spPr/>
    </dgm:pt>
    <dgm:pt modelId="{738F65EA-6237-4ECA-9CDF-E86CB54CF5AE}" type="pres">
      <dgm:prSet presAssocID="{285A2B0D-36D4-43E6-ACC8-09AFC166C5E8}" presName="node" presStyleLbl="node1" presStyleIdx="0" presStyleCnt="5">
        <dgm:presLayoutVars>
          <dgm:bulletEnabled val="1"/>
        </dgm:presLayoutVars>
      </dgm:prSet>
      <dgm:spPr/>
    </dgm:pt>
    <dgm:pt modelId="{8B491856-4882-4D6B-97F6-4A5534BAA3A5}" type="pres">
      <dgm:prSet presAssocID="{B4C2CA04-1529-4FBE-BDEE-2D27398C0F08}" presName="sibTrans" presStyleLbl="sibTrans2D1" presStyleIdx="0" presStyleCnt="5"/>
      <dgm:spPr/>
    </dgm:pt>
    <dgm:pt modelId="{0C0A2EE8-7FFC-46A8-8E2B-7531C1AC4251}" type="pres">
      <dgm:prSet presAssocID="{B4C2CA04-1529-4FBE-BDEE-2D27398C0F08}" presName="connectorText" presStyleLbl="sibTrans2D1" presStyleIdx="0" presStyleCnt="5"/>
      <dgm:spPr/>
    </dgm:pt>
    <dgm:pt modelId="{5B05A4A1-A195-435C-8EC2-197115D5C4E6}" type="pres">
      <dgm:prSet presAssocID="{EB65FB0E-F98A-4B3E-A78F-AC9E18CD1DB8}" presName="node" presStyleLbl="node1" presStyleIdx="1" presStyleCnt="5">
        <dgm:presLayoutVars>
          <dgm:bulletEnabled val="1"/>
        </dgm:presLayoutVars>
      </dgm:prSet>
      <dgm:spPr/>
    </dgm:pt>
    <dgm:pt modelId="{CB4E2B56-9BE5-4D71-BB22-F0A087B91123}" type="pres">
      <dgm:prSet presAssocID="{F5AD60DE-188E-421D-BFE1-C352D6EDB792}" presName="sibTrans" presStyleLbl="sibTrans2D1" presStyleIdx="1" presStyleCnt="5"/>
      <dgm:spPr/>
    </dgm:pt>
    <dgm:pt modelId="{A593182D-DD96-4509-8A18-00C7E6413E98}" type="pres">
      <dgm:prSet presAssocID="{F5AD60DE-188E-421D-BFE1-C352D6EDB792}" presName="connectorText" presStyleLbl="sibTrans2D1" presStyleIdx="1" presStyleCnt="5"/>
      <dgm:spPr/>
    </dgm:pt>
    <dgm:pt modelId="{85BE5A3D-155D-465C-833B-6D7712E3950D}" type="pres">
      <dgm:prSet presAssocID="{0CBDEE0E-B98A-4493-B339-B00B3C1C31AA}" presName="node" presStyleLbl="node1" presStyleIdx="2" presStyleCnt="5">
        <dgm:presLayoutVars>
          <dgm:bulletEnabled val="1"/>
        </dgm:presLayoutVars>
      </dgm:prSet>
      <dgm:spPr/>
    </dgm:pt>
    <dgm:pt modelId="{6BC44C9A-DBBE-40BD-9885-D0FF8AE29A83}" type="pres">
      <dgm:prSet presAssocID="{C1EE3EF5-9B20-4711-9FE1-ADA24AC050F6}" presName="sibTrans" presStyleLbl="sibTrans2D1" presStyleIdx="2" presStyleCnt="5"/>
      <dgm:spPr/>
    </dgm:pt>
    <dgm:pt modelId="{48A21A59-1C46-45FF-86EC-49C0C796DE15}" type="pres">
      <dgm:prSet presAssocID="{C1EE3EF5-9B20-4711-9FE1-ADA24AC050F6}" presName="connectorText" presStyleLbl="sibTrans2D1" presStyleIdx="2" presStyleCnt="5"/>
      <dgm:spPr/>
    </dgm:pt>
    <dgm:pt modelId="{182C1EDE-BAEE-4E55-919E-06A54B5994CE}" type="pres">
      <dgm:prSet presAssocID="{11D1B206-5920-4B99-99F8-D6688B58C1FE}" presName="node" presStyleLbl="node1" presStyleIdx="3" presStyleCnt="5">
        <dgm:presLayoutVars>
          <dgm:bulletEnabled val="1"/>
        </dgm:presLayoutVars>
      </dgm:prSet>
      <dgm:spPr/>
    </dgm:pt>
    <dgm:pt modelId="{ACA6BF0D-E1BA-465F-AD1E-5E5DB6DDFC71}" type="pres">
      <dgm:prSet presAssocID="{DEEF22FA-CCA6-45FF-9262-5BBE224CC6A5}" presName="sibTrans" presStyleLbl="sibTrans2D1" presStyleIdx="3" presStyleCnt="5"/>
      <dgm:spPr/>
    </dgm:pt>
    <dgm:pt modelId="{AA377966-C1E8-498C-9460-3DC5013FEA3F}" type="pres">
      <dgm:prSet presAssocID="{DEEF22FA-CCA6-45FF-9262-5BBE224CC6A5}" presName="connectorText" presStyleLbl="sibTrans2D1" presStyleIdx="3" presStyleCnt="5"/>
      <dgm:spPr/>
    </dgm:pt>
    <dgm:pt modelId="{7DCB61C2-E9F0-49B8-A14B-C87D4E737038}" type="pres">
      <dgm:prSet presAssocID="{F228EE15-EA8C-4766-8387-74A13DF67CFD}" presName="node" presStyleLbl="node1" presStyleIdx="4" presStyleCnt="5">
        <dgm:presLayoutVars>
          <dgm:bulletEnabled val="1"/>
        </dgm:presLayoutVars>
      </dgm:prSet>
      <dgm:spPr/>
    </dgm:pt>
    <dgm:pt modelId="{281F299C-74BD-4590-A090-032F122BE3E9}" type="pres">
      <dgm:prSet presAssocID="{1C6AFFDE-8E18-4A73-93CD-EF9B66D649F2}" presName="sibTrans" presStyleLbl="sibTrans2D1" presStyleIdx="4" presStyleCnt="5"/>
      <dgm:spPr/>
    </dgm:pt>
    <dgm:pt modelId="{482C6067-D17B-4263-8FD6-4EB6D70E367A}" type="pres">
      <dgm:prSet presAssocID="{1C6AFFDE-8E18-4A73-93CD-EF9B66D649F2}" presName="connectorText" presStyleLbl="sibTrans2D1" presStyleIdx="4" presStyleCnt="5"/>
      <dgm:spPr/>
    </dgm:pt>
  </dgm:ptLst>
  <dgm:cxnLst>
    <dgm:cxn modelId="{0AB35118-A17C-467F-80D9-376587657EA6}" type="presOf" srcId="{EB65FB0E-F98A-4B3E-A78F-AC9E18CD1DB8}" destId="{5B05A4A1-A195-435C-8EC2-197115D5C4E6}" srcOrd="0" destOrd="0" presId="urn:microsoft.com/office/officeart/2005/8/layout/cycle2"/>
    <dgm:cxn modelId="{BC2BA72C-AE1B-4CF9-BD4B-591B5F93B1B0}" type="presOf" srcId="{285A2B0D-36D4-43E6-ACC8-09AFC166C5E8}" destId="{738F65EA-6237-4ECA-9CDF-E86CB54CF5AE}" srcOrd="0" destOrd="0" presId="urn:microsoft.com/office/officeart/2005/8/layout/cycle2"/>
    <dgm:cxn modelId="{75A8F935-80AC-4B29-9A62-C4B8C7C2BB13}" type="presOf" srcId="{C1EE3EF5-9B20-4711-9FE1-ADA24AC050F6}" destId="{6BC44C9A-DBBE-40BD-9885-D0FF8AE29A83}" srcOrd="0" destOrd="0" presId="urn:microsoft.com/office/officeart/2005/8/layout/cycle2"/>
    <dgm:cxn modelId="{723DEA39-6C35-4AC6-904D-8AEB0187BC49}" type="presOf" srcId="{1C6AFFDE-8E18-4A73-93CD-EF9B66D649F2}" destId="{482C6067-D17B-4263-8FD6-4EB6D70E367A}" srcOrd="1" destOrd="0" presId="urn:microsoft.com/office/officeart/2005/8/layout/cycle2"/>
    <dgm:cxn modelId="{F1C5843F-DE90-4073-AE93-ED0EC20C0744}" srcId="{3877E087-10CD-4215-A0CE-5EA3E0A6B8D1}" destId="{F228EE15-EA8C-4766-8387-74A13DF67CFD}" srcOrd="4" destOrd="0" parTransId="{BF8B88ED-40AB-4A61-A48D-9D1359287745}" sibTransId="{1C6AFFDE-8E18-4A73-93CD-EF9B66D649F2}"/>
    <dgm:cxn modelId="{7273626A-CB9A-436B-B5E5-EB6624104438}" type="presOf" srcId="{11D1B206-5920-4B99-99F8-D6688B58C1FE}" destId="{182C1EDE-BAEE-4E55-919E-06A54B5994CE}" srcOrd="0" destOrd="0" presId="urn:microsoft.com/office/officeart/2005/8/layout/cycle2"/>
    <dgm:cxn modelId="{D2C7C76A-6B48-4D81-91AE-21672886FE97}" type="presOf" srcId="{F228EE15-EA8C-4766-8387-74A13DF67CFD}" destId="{7DCB61C2-E9F0-49B8-A14B-C87D4E737038}" srcOrd="0" destOrd="0" presId="urn:microsoft.com/office/officeart/2005/8/layout/cycle2"/>
    <dgm:cxn modelId="{0AF3E46C-5E10-411D-8E49-A79A2B1781ED}" type="presOf" srcId="{B4C2CA04-1529-4FBE-BDEE-2D27398C0F08}" destId="{0C0A2EE8-7FFC-46A8-8E2B-7531C1AC4251}" srcOrd="1" destOrd="0" presId="urn:microsoft.com/office/officeart/2005/8/layout/cycle2"/>
    <dgm:cxn modelId="{9535F574-D12B-486D-97FA-DCEC069C30BB}" type="presOf" srcId="{3877E087-10CD-4215-A0CE-5EA3E0A6B8D1}" destId="{85A00897-1750-4BB9-86E3-2F9BE8DF6384}" srcOrd="0" destOrd="0" presId="urn:microsoft.com/office/officeart/2005/8/layout/cycle2"/>
    <dgm:cxn modelId="{D2C41A55-0C57-4EFD-866D-3CC043BD3140}" type="presOf" srcId="{0CBDEE0E-B98A-4493-B339-B00B3C1C31AA}" destId="{85BE5A3D-155D-465C-833B-6D7712E3950D}" srcOrd="0" destOrd="0" presId="urn:microsoft.com/office/officeart/2005/8/layout/cycle2"/>
    <dgm:cxn modelId="{A9F91D56-21C6-4E54-A4B8-B234452F5814}" srcId="{3877E087-10CD-4215-A0CE-5EA3E0A6B8D1}" destId="{0CBDEE0E-B98A-4493-B339-B00B3C1C31AA}" srcOrd="2" destOrd="0" parTransId="{24AB2F25-2818-4F5B-9E21-3B914220C9B6}" sibTransId="{C1EE3EF5-9B20-4711-9FE1-ADA24AC050F6}"/>
    <dgm:cxn modelId="{F726098E-06D0-4B98-A763-31F1946B75A2}" type="presOf" srcId="{F5AD60DE-188E-421D-BFE1-C352D6EDB792}" destId="{A593182D-DD96-4509-8A18-00C7E6413E98}" srcOrd="1" destOrd="0" presId="urn:microsoft.com/office/officeart/2005/8/layout/cycle2"/>
    <dgm:cxn modelId="{B5D1D48F-216B-4476-901C-296D55E93F7B}" type="presOf" srcId="{C1EE3EF5-9B20-4711-9FE1-ADA24AC050F6}" destId="{48A21A59-1C46-45FF-86EC-49C0C796DE15}" srcOrd="1" destOrd="0" presId="urn:microsoft.com/office/officeart/2005/8/layout/cycle2"/>
    <dgm:cxn modelId="{0DDBE3A3-2CA3-4F6A-9BFD-B3B189CBA297}" srcId="{3877E087-10CD-4215-A0CE-5EA3E0A6B8D1}" destId="{285A2B0D-36D4-43E6-ACC8-09AFC166C5E8}" srcOrd="0" destOrd="0" parTransId="{E8A588E9-F8B4-4EAC-8932-2C146A442CCF}" sibTransId="{B4C2CA04-1529-4FBE-BDEE-2D27398C0F08}"/>
    <dgm:cxn modelId="{FD9823A6-9109-42AF-A0E9-B4B95DE6F2BA}" type="presOf" srcId="{F5AD60DE-188E-421D-BFE1-C352D6EDB792}" destId="{CB4E2B56-9BE5-4D71-BB22-F0A087B91123}" srcOrd="0" destOrd="0" presId="urn:microsoft.com/office/officeart/2005/8/layout/cycle2"/>
    <dgm:cxn modelId="{19538EA8-823A-4B69-8082-DC35A1A1F603}" type="presOf" srcId="{DEEF22FA-CCA6-45FF-9262-5BBE224CC6A5}" destId="{AA377966-C1E8-498C-9460-3DC5013FEA3F}" srcOrd="1" destOrd="0" presId="urn:microsoft.com/office/officeart/2005/8/layout/cycle2"/>
    <dgm:cxn modelId="{946FCCA8-805E-492B-9668-084EBBDC5011}" type="presOf" srcId="{DEEF22FA-CCA6-45FF-9262-5BBE224CC6A5}" destId="{ACA6BF0D-E1BA-465F-AD1E-5E5DB6DDFC71}" srcOrd="0" destOrd="0" presId="urn:microsoft.com/office/officeart/2005/8/layout/cycle2"/>
    <dgm:cxn modelId="{193295C6-47BC-45F1-A8B3-AD545E8F773B}" type="presOf" srcId="{1C6AFFDE-8E18-4A73-93CD-EF9B66D649F2}" destId="{281F299C-74BD-4590-A090-032F122BE3E9}" srcOrd="0" destOrd="0" presId="urn:microsoft.com/office/officeart/2005/8/layout/cycle2"/>
    <dgm:cxn modelId="{D95DF7C7-22D9-4CCD-8C2A-67A102531511}" srcId="{3877E087-10CD-4215-A0CE-5EA3E0A6B8D1}" destId="{EB65FB0E-F98A-4B3E-A78F-AC9E18CD1DB8}" srcOrd="1" destOrd="0" parTransId="{32D8CAF0-43C7-46F0-BA59-41DA9D4DEB1B}" sibTransId="{F5AD60DE-188E-421D-BFE1-C352D6EDB792}"/>
    <dgm:cxn modelId="{98C158D8-1690-452E-8DE8-A69DDD6C9E49}" type="presOf" srcId="{B4C2CA04-1529-4FBE-BDEE-2D27398C0F08}" destId="{8B491856-4882-4D6B-97F6-4A5534BAA3A5}" srcOrd="0" destOrd="0" presId="urn:microsoft.com/office/officeart/2005/8/layout/cycle2"/>
    <dgm:cxn modelId="{E0EC86EE-11FF-45E8-AFA8-0550805A83D4}" srcId="{3877E087-10CD-4215-A0CE-5EA3E0A6B8D1}" destId="{11D1B206-5920-4B99-99F8-D6688B58C1FE}" srcOrd="3" destOrd="0" parTransId="{3C488231-232C-4DE0-855B-13DD223B28F9}" sibTransId="{DEEF22FA-CCA6-45FF-9262-5BBE224CC6A5}"/>
    <dgm:cxn modelId="{ABC29D97-83DD-47BD-8F33-1995016C5A0F}" type="presParOf" srcId="{85A00897-1750-4BB9-86E3-2F9BE8DF6384}" destId="{738F65EA-6237-4ECA-9CDF-E86CB54CF5AE}" srcOrd="0" destOrd="0" presId="urn:microsoft.com/office/officeart/2005/8/layout/cycle2"/>
    <dgm:cxn modelId="{A7647427-2678-4DFD-A9A7-B0F0310065A4}" type="presParOf" srcId="{85A00897-1750-4BB9-86E3-2F9BE8DF6384}" destId="{8B491856-4882-4D6B-97F6-4A5534BAA3A5}" srcOrd="1" destOrd="0" presId="urn:microsoft.com/office/officeart/2005/8/layout/cycle2"/>
    <dgm:cxn modelId="{F34B98A4-E56B-4DC1-9E46-AE3AF12AEBAC}" type="presParOf" srcId="{8B491856-4882-4D6B-97F6-4A5534BAA3A5}" destId="{0C0A2EE8-7FFC-46A8-8E2B-7531C1AC4251}" srcOrd="0" destOrd="0" presId="urn:microsoft.com/office/officeart/2005/8/layout/cycle2"/>
    <dgm:cxn modelId="{AC0A2EB7-50DC-4C29-B3FB-2FDD01A98B10}" type="presParOf" srcId="{85A00897-1750-4BB9-86E3-2F9BE8DF6384}" destId="{5B05A4A1-A195-435C-8EC2-197115D5C4E6}" srcOrd="2" destOrd="0" presId="urn:microsoft.com/office/officeart/2005/8/layout/cycle2"/>
    <dgm:cxn modelId="{84EDD67D-3BD0-4ADC-B92C-BB2D09DB4B0A}" type="presParOf" srcId="{85A00897-1750-4BB9-86E3-2F9BE8DF6384}" destId="{CB4E2B56-9BE5-4D71-BB22-F0A087B91123}" srcOrd="3" destOrd="0" presId="urn:microsoft.com/office/officeart/2005/8/layout/cycle2"/>
    <dgm:cxn modelId="{4BFE977F-1475-48EF-9E25-EBC714BBA3C5}" type="presParOf" srcId="{CB4E2B56-9BE5-4D71-BB22-F0A087B91123}" destId="{A593182D-DD96-4509-8A18-00C7E6413E98}" srcOrd="0" destOrd="0" presId="urn:microsoft.com/office/officeart/2005/8/layout/cycle2"/>
    <dgm:cxn modelId="{E4267214-F50D-43D3-83D7-F1CE817599C6}" type="presParOf" srcId="{85A00897-1750-4BB9-86E3-2F9BE8DF6384}" destId="{85BE5A3D-155D-465C-833B-6D7712E3950D}" srcOrd="4" destOrd="0" presId="urn:microsoft.com/office/officeart/2005/8/layout/cycle2"/>
    <dgm:cxn modelId="{5E8FEC49-3831-483A-B017-5A2C0D38AC80}" type="presParOf" srcId="{85A00897-1750-4BB9-86E3-2F9BE8DF6384}" destId="{6BC44C9A-DBBE-40BD-9885-D0FF8AE29A83}" srcOrd="5" destOrd="0" presId="urn:microsoft.com/office/officeart/2005/8/layout/cycle2"/>
    <dgm:cxn modelId="{C2357E9F-90EF-4C6A-A243-11930D90D723}" type="presParOf" srcId="{6BC44C9A-DBBE-40BD-9885-D0FF8AE29A83}" destId="{48A21A59-1C46-45FF-86EC-49C0C796DE15}" srcOrd="0" destOrd="0" presId="urn:microsoft.com/office/officeart/2005/8/layout/cycle2"/>
    <dgm:cxn modelId="{A25681CF-65BD-42B1-B9EB-69A584FA29DE}" type="presParOf" srcId="{85A00897-1750-4BB9-86E3-2F9BE8DF6384}" destId="{182C1EDE-BAEE-4E55-919E-06A54B5994CE}" srcOrd="6" destOrd="0" presId="urn:microsoft.com/office/officeart/2005/8/layout/cycle2"/>
    <dgm:cxn modelId="{A02219B7-5121-48E2-8B98-022ED75050C4}" type="presParOf" srcId="{85A00897-1750-4BB9-86E3-2F9BE8DF6384}" destId="{ACA6BF0D-E1BA-465F-AD1E-5E5DB6DDFC71}" srcOrd="7" destOrd="0" presId="urn:microsoft.com/office/officeart/2005/8/layout/cycle2"/>
    <dgm:cxn modelId="{B54597EF-0914-44D7-AFAB-3ADA2E66DB80}" type="presParOf" srcId="{ACA6BF0D-E1BA-465F-AD1E-5E5DB6DDFC71}" destId="{AA377966-C1E8-498C-9460-3DC5013FEA3F}" srcOrd="0" destOrd="0" presId="urn:microsoft.com/office/officeart/2005/8/layout/cycle2"/>
    <dgm:cxn modelId="{4B0198C6-AD8C-4145-ABF8-9E7876481D33}" type="presParOf" srcId="{85A00897-1750-4BB9-86E3-2F9BE8DF6384}" destId="{7DCB61C2-E9F0-49B8-A14B-C87D4E737038}" srcOrd="8" destOrd="0" presId="urn:microsoft.com/office/officeart/2005/8/layout/cycle2"/>
    <dgm:cxn modelId="{40397AEB-10CF-4AC1-A2F5-A0A571095421}" type="presParOf" srcId="{85A00897-1750-4BB9-86E3-2F9BE8DF6384}" destId="{281F299C-74BD-4590-A090-032F122BE3E9}" srcOrd="9" destOrd="0" presId="urn:microsoft.com/office/officeart/2005/8/layout/cycle2"/>
    <dgm:cxn modelId="{F72A2EB5-ED80-4335-BE60-4F4334F6AF71}" type="presParOf" srcId="{281F299C-74BD-4590-A090-032F122BE3E9}" destId="{482C6067-D17B-4263-8FD6-4EB6D70E36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2386E6-FFC6-4AD2-8526-41297B99E6E3}" type="doc">
      <dgm:prSet loTypeId="urn:microsoft.com/office/officeart/2005/8/layout/radial5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073173A-203F-4ABC-A3A8-15B0983F5279}">
      <dgm:prSet phldrT="[Text]"/>
      <dgm:spPr/>
      <dgm:t>
        <a:bodyPr/>
        <a:lstStyle/>
        <a:p>
          <a:r>
            <a:rPr lang="de-DE" dirty="0"/>
            <a:t>Datenbank</a:t>
          </a:r>
        </a:p>
      </dgm:t>
    </dgm:pt>
    <dgm:pt modelId="{3FDD60AF-EDCE-44AB-BE06-45B7BDB287FE}" type="parTrans" cxnId="{31FDD726-1203-45D1-9928-44B35AAA9F96}">
      <dgm:prSet/>
      <dgm:spPr/>
      <dgm:t>
        <a:bodyPr/>
        <a:lstStyle/>
        <a:p>
          <a:endParaRPr lang="de-DE"/>
        </a:p>
      </dgm:t>
    </dgm:pt>
    <dgm:pt modelId="{83967148-B43F-4347-ABDD-1BDEFB2994CD}" type="sibTrans" cxnId="{31FDD726-1203-45D1-9928-44B35AAA9F96}">
      <dgm:prSet/>
      <dgm:spPr/>
      <dgm:t>
        <a:bodyPr/>
        <a:lstStyle/>
        <a:p>
          <a:endParaRPr lang="de-DE"/>
        </a:p>
      </dgm:t>
    </dgm:pt>
    <dgm:pt modelId="{23717895-D49D-4CB0-AF76-C0BDB9455781}">
      <dgm:prSet phldrT="[Text]"/>
      <dgm:spPr/>
      <dgm:t>
        <a:bodyPr/>
        <a:lstStyle/>
        <a:p>
          <a:r>
            <a:rPr lang="de-DE" dirty="0"/>
            <a:t>Datei für BEW 123</a:t>
          </a:r>
        </a:p>
      </dgm:t>
    </dgm:pt>
    <dgm:pt modelId="{D13625C0-E486-4637-A80B-29A0181AD48E}" type="parTrans" cxnId="{2D0FBF9E-6045-44DC-959B-B9016232A014}">
      <dgm:prSet/>
      <dgm:spPr/>
      <dgm:t>
        <a:bodyPr/>
        <a:lstStyle/>
        <a:p>
          <a:endParaRPr lang="de-DE" dirty="0"/>
        </a:p>
      </dgm:t>
    </dgm:pt>
    <dgm:pt modelId="{66BA5ECF-F7BD-4223-9EBF-EA0DE861EAD8}" type="sibTrans" cxnId="{2D0FBF9E-6045-44DC-959B-B9016232A014}">
      <dgm:prSet/>
      <dgm:spPr/>
      <dgm:t>
        <a:bodyPr/>
        <a:lstStyle/>
        <a:p>
          <a:endParaRPr lang="de-DE"/>
        </a:p>
      </dgm:t>
    </dgm:pt>
    <dgm:pt modelId="{0DE1CCE3-5B3D-46BE-9FD8-52890ABC7448}">
      <dgm:prSet phldrT="[Text]"/>
      <dgm:spPr/>
      <dgm:t>
        <a:bodyPr/>
        <a:lstStyle/>
        <a:p>
          <a:r>
            <a:rPr lang="de-DE" dirty="0"/>
            <a:t>Datei für Gld. 0110</a:t>
          </a:r>
        </a:p>
      </dgm:t>
    </dgm:pt>
    <dgm:pt modelId="{6C040E4F-EF69-4710-B73E-47A3D2443249}" type="parTrans" cxnId="{1A4025E3-8D04-406F-A7D7-452CFA38E72F}">
      <dgm:prSet/>
      <dgm:spPr/>
      <dgm:t>
        <a:bodyPr/>
        <a:lstStyle/>
        <a:p>
          <a:endParaRPr lang="de-DE" dirty="0"/>
        </a:p>
      </dgm:t>
    </dgm:pt>
    <dgm:pt modelId="{3F0A0939-B33D-425F-AED7-CD33B8F3AF6B}" type="sibTrans" cxnId="{1A4025E3-8D04-406F-A7D7-452CFA38E72F}">
      <dgm:prSet/>
      <dgm:spPr/>
      <dgm:t>
        <a:bodyPr/>
        <a:lstStyle/>
        <a:p>
          <a:endParaRPr lang="de-DE"/>
        </a:p>
      </dgm:t>
    </dgm:pt>
    <dgm:pt modelId="{AF0FB2ED-8789-4CFD-A5A8-B44A12F5218E}">
      <dgm:prSet phldrT="[Text]"/>
      <dgm:spPr/>
      <dgm:t>
        <a:bodyPr/>
        <a:lstStyle/>
        <a:p>
          <a:r>
            <a:rPr lang="de-DE" dirty="0"/>
            <a:t>Datei für Grp. 43xx</a:t>
          </a:r>
        </a:p>
      </dgm:t>
    </dgm:pt>
    <dgm:pt modelId="{F9C6497A-E5A7-436A-AD20-84A2BBE526D9}" type="parTrans" cxnId="{75E2B370-E9B2-47F2-BC12-355050042BBB}">
      <dgm:prSet/>
      <dgm:spPr/>
      <dgm:t>
        <a:bodyPr/>
        <a:lstStyle/>
        <a:p>
          <a:endParaRPr lang="de-DE" dirty="0"/>
        </a:p>
      </dgm:t>
    </dgm:pt>
    <dgm:pt modelId="{284068BD-FD67-4D77-9A2F-B836ED47FD54}" type="sibTrans" cxnId="{75E2B370-E9B2-47F2-BC12-355050042BBB}">
      <dgm:prSet/>
      <dgm:spPr/>
      <dgm:t>
        <a:bodyPr/>
        <a:lstStyle/>
        <a:p>
          <a:endParaRPr lang="de-DE"/>
        </a:p>
      </dgm:t>
    </dgm:pt>
    <dgm:pt modelId="{D56D6B6A-64F1-4A1E-A4AF-5548147C0702}">
      <dgm:prSet phldrT="[Text]"/>
      <dgm:spPr/>
      <dgm:t>
        <a:bodyPr/>
        <a:lstStyle/>
        <a:p>
          <a:r>
            <a:rPr lang="de-DE" dirty="0"/>
            <a:t>Datei für Org. Einh. 1.2.3</a:t>
          </a:r>
        </a:p>
      </dgm:t>
    </dgm:pt>
    <dgm:pt modelId="{A06BBDF8-CC31-4FBA-A241-237F27DA18F6}" type="parTrans" cxnId="{B6967813-5384-4088-98EA-C98202716C2D}">
      <dgm:prSet/>
      <dgm:spPr/>
      <dgm:t>
        <a:bodyPr/>
        <a:lstStyle/>
        <a:p>
          <a:endParaRPr lang="de-DE" dirty="0"/>
        </a:p>
      </dgm:t>
    </dgm:pt>
    <dgm:pt modelId="{267FC78A-5E63-4438-BD64-C634D124D1CB}" type="sibTrans" cxnId="{B6967813-5384-4088-98EA-C98202716C2D}">
      <dgm:prSet/>
      <dgm:spPr/>
      <dgm:t>
        <a:bodyPr/>
        <a:lstStyle/>
        <a:p>
          <a:endParaRPr lang="de-DE"/>
        </a:p>
      </dgm:t>
    </dgm:pt>
    <dgm:pt modelId="{72804346-40DD-4528-A3C5-9FB72C083CDF}" type="pres">
      <dgm:prSet presAssocID="{9C2386E6-FFC6-4AD2-8526-41297B99E6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4333A2-A6EB-4CBF-A6DE-D3EE927526DE}" type="pres">
      <dgm:prSet presAssocID="{4073173A-203F-4ABC-A3A8-15B0983F5279}" presName="centerShape" presStyleLbl="node0" presStyleIdx="0" presStyleCnt="1"/>
      <dgm:spPr/>
    </dgm:pt>
    <dgm:pt modelId="{8371DBBD-73E8-47E9-8711-2D897A914E54}" type="pres">
      <dgm:prSet presAssocID="{D13625C0-E486-4637-A80B-29A0181AD48E}" presName="parTrans" presStyleLbl="sibTrans2D1" presStyleIdx="0" presStyleCnt="4"/>
      <dgm:spPr/>
    </dgm:pt>
    <dgm:pt modelId="{4FE55691-2BB2-47AB-A145-0544C063440D}" type="pres">
      <dgm:prSet presAssocID="{D13625C0-E486-4637-A80B-29A0181AD48E}" presName="connectorText" presStyleLbl="sibTrans2D1" presStyleIdx="0" presStyleCnt="4"/>
      <dgm:spPr/>
    </dgm:pt>
    <dgm:pt modelId="{9DA1CBDE-B84F-49F3-8FA8-973F4C5A4101}" type="pres">
      <dgm:prSet presAssocID="{23717895-D49D-4CB0-AF76-C0BDB9455781}" presName="node" presStyleLbl="node1" presStyleIdx="0" presStyleCnt="4">
        <dgm:presLayoutVars>
          <dgm:bulletEnabled val="1"/>
        </dgm:presLayoutVars>
      </dgm:prSet>
      <dgm:spPr/>
    </dgm:pt>
    <dgm:pt modelId="{BFC8D03A-D30E-4823-80CB-C5CEFEAF8CF2}" type="pres">
      <dgm:prSet presAssocID="{6C040E4F-EF69-4710-B73E-47A3D2443249}" presName="parTrans" presStyleLbl="sibTrans2D1" presStyleIdx="1" presStyleCnt="4"/>
      <dgm:spPr/>
    </dgm:pt>
    <dgm:pt modelId="{1CE51025-28EB-4745-9FBB-4B6EE8D1C4E0}" type="pres">
      <dgm:prSet presAssocID="{6C040E4F-EF69-4710-B73E-47A3D2443249}" presName="connectorText" presStyleLbl="sibTrans2D1" presStyleIdx="1" presStyleCnt="4"/>
      <dgm:spPr/>
    </dgm:pt>
    <dgm:pt modelId="{92072E2F-7986-4A9D-B643-1E7364E990B0}" type="pres">
      <dgm:prSet presAssocID="{0DE1CCE3-5B3D-46BE-9FD8-52890ABC7448}" presName="node" presStyleLbl="node1" presStyleIdx="1" presStyleCnt="4">
        <dgm:presLayoutVars>
          <dgm:bulletEnabled val="1"/>
        </dgm:presLayoutVars>
      </dgm:prSet>
      <dgm:spPr/>
    </dgm:pt>
    <dgm:pt modelId="{BD638B4D-137A-4883-8DD7-0718FE51D5A2}" type="pres">
      <dgm:prSet presAssocID="{F9C6497A-E5A7-436A-AD20-84A2BBE526D9}" presName="parTrans" presStyleLbl="sibTrans2D1" presStyleIdx="2" presStyleCnt="4"/>
      <dgm:spPr/>
    </dgm:pt>
    <dgm:pt modelId="{908A1A93-3EBB-4A46-B0B4-F75F8CC73029}" type="pres">
      <dgm:prSet presAssocID="{F9C6497A-E5A7-436A-AD20-84A2BBE526D9}" presName="connectorText" presStyleLbl="sibTrans2D1" presStyleIdx="2" presStyleCnt="4"/>
      <dgm:spPr/>
    </dgm:pt>
    <dgm:pt modelId="{C9AFD93E-6EFA-4586-97D9-92804FC255A0}" type="pres">
      <dgm:prSet presAssocID="{AF0FB2ED-8789-4CFD-A5A8-B44A12F5218E}" presName="node" presStyleLbl="node1" presStyleIdx="2" presStyleCnt="4">
        <dgm:presLayoutVars>
          <dgm:bulletEnabled val="1"/>
        </dgm:presLayoutVars>
      </dgm:prSet>
      <dgm:spPr/>
    </dgm:pt>
    <dgm:pt modelId="{E1074B4D-97D2-41DD-B13E-909FCEADAF79}" type="pres">
      <dgm:prSet presAssocID="{A06BBDF8-CC31-4FBA-A241-237F27DA18F6}" presName="parTrans" presStyleLbl="sibTrans2D1" presStyleIdx="3" presStyleCnt="4"/>
      <dgm:spPr/>
    </dgm:pt>
    <dgm:pt modelId="{74819818-B948-40B0-A63D-8A90C0D6F058}" type="pres">
      <dgm:prSet presAssocID="{A06BBDF8-CC31-4FBA-A241-237F27DA18F6}" presName="connectorText" presStyleLbl="sibTrans2D1" presStyleIdx="3" presStyleCnt="4"/>
      <dgm:spPr/>
    </dgm:pt>
    <dgm:pt modelId="{28CA96F3-CD95-4DC2-B35F-AA5DAFEAFBB8}" type="pres">
      <dgm:prSet presAssocID="{D56D6B6A-64F1-4A1E-A4AF-5548147C0702}" presName="node" presStyleLbl="node1" presStyleIdx="3" presStyleCnt="4">
        <dgm:presLayoutVars>
          <dgm:bulletEnabled val="1"/>
        </dgm:presLayoutVars>
      </dgm:prSet>
      <dgm:spPr/>
    </dgm:pt>
  </dgm:ptLst>
  <dgm:cxnLst>
    <dgm:cxn modelId="{64207D05-DA0F-41E2-92E7-5F4A9FE03082}" type="presOf" srcId="{A06BBDF8-CC31-4FBA-A241-237F27DA18F6}" destId="{E1074B4D-97D2-41DD-B13E-909FCEADAF79}" srcOrd="0" destOrd="0" presId="urn:microsoft.com/office/officeart/2005/8/layout/radial5"/>
    <dgm:cxn modelId="{B6967813-5384-4088-98EA-C98202716C2D}" srcId="{4073173A-203F-4ABC-A3A8-15B0983F5279}" destId="{D56D6B6A-64F1-4A1E-A4AF-5548147C0702}" srcOrd="3" destOrd="0" parTransId="{A06BBDF8-CC31-4FBA-A241-237F27DA18F6}" sibTransId="{267FC78A-5E63-4438-BD64-C634D124D1CB}"/>
    <dgm:cxn modelId="{31FDD726-1203-45D1-9928-44B35AAA9F96}" srcId="{9C2386E6-FFC6-4AD2-8526-41297B99E6E3}" destId="{4073173A-203F-4ABC-A3A8-15B0983F5279}" srcOrd="0" destOrd="0" parTransId="{3FDD60AF-EDCE-44AB-BE06-45B7BDB287FE}" sibTransId="{83967148-B43F-4347-ABDD-1BDEFB2994CD}"/>
    <dgm:cxn modelId="{1697EB33-3633-4993-B8A7-7AA46BCCD7F3}" type="presOf" srcId="{AF0FB2ED-8789-4CFD-A5A8-B44A12F5218E}" destId="{C9AFD93E-6EFA-4586-97D9-92804FC255A0}" srcOrd="0" destOrd="0" presId="urn:microsoft.com/office/officeart/2005/8/layout/radial5"/>
    <dgm:cxn modelId="{7AD7803C-E393-489E-859A-06ECB3A8C511}" type="presOf" srcId="{A06BBDF8-CC31-4FBA-A241-237F27DA18F6}" destId="{74819818-B948-40B0-A63D-8A90C0D6F058}" srcOrd="1" destOrd="0" presId="urn:microsoft.com/office/officeart/2005/8/layout/radial5"/>
    <dgm:cxn modelId="{95EA363E-58B8-46B2-BC0F-C47803D2D922}" type="presOf" srcId="{F9C6497A-E5A7-436A-AD20-84A2BBE526D9}" destId="{BD638B4D-137A-4883-8DD7-0718FE51D5A2}" srcOrd="0" destOrd="0" presId="urn:microsoft.com/office/officeart/2005/8/layout/radial5"/>
    <dgm:cxn modelId="{6F527C40-D7E5-40CF-9694-1BD840BB4101}" type="presOf" srcId="{6C040E4F-EF69-4710-B73E-47A3D2443249}" destId="{BFC8D03A-D30E-4823-80CB-C5CEFEAF8CF2}" srcOrd="0" destOrd="0" presId="urn:microsoft.com/office/officeart/2005/8/layout/radial5"/>
    <dgm:cxn modelId="{ED2C6D48-9262-4EC1-82C6-A71947601301}" type="presOf" srcId="{9C2386E6-FFC6-4AD2-8526-41297B99E6E3}" destId="{72804346-40DD-4528-A3C5-9FB72C083CDF}" srcOrd="0" destOrd="0" presId="urn:microsoft.com/office/officeart/2005/8/layout/radial5"/>
    <dgm:cxn modelId="{75E2B370-E9B2-47F2-BC12-355050042BBB}" srcId="{4073173A-203F-4ABC-A3A8-15B0983F5279}" destId="{AF0FB2ED-8789-4CFD-A5A8-B44A12F5218E}" srcOrd="2" destOrd="0" parTransId="{F9C6497A-E5A7-436A-AD20-84A2BBE526D9}" sibTransId="{284068BD-FD67-4D77-9A2F-B836ED47FD54}"/>
    <dgm:cxn modelId="{54300276-5522-4220-A40F-EE4EECEDB24C}" type="presOf" srcId="{D56D6B6A-64F1-4A1E-A4AF-5548147C0702}" destId="{28CA96F3-CD95-4DC2-B35F-AA5DAFEAFBB8}" srcOrd="0" destOrd="0" presId="urn:microsoft.com/office/officeart/2005/8/layout/radial5"/>
    <dgm:cxn modelId="{2D0FBF9E-6045-44DC-959B-B9016232A014}" srcId="{4073173A-203F-4ABC-A3A8-15B0983F5279}" destId="{23717895-D49D-4CB0-AF76-C0BDB9455781}" srcOrd="0" destOrd="0" parTransId="{D13625C0-E486-4637-A80B-29A0181AD48E}" sibTransId="{66BA5ECF-F7BD-4223-9EBF-EA0DE861EAD8}"/>
    <dgm:cxn modelId="{1E4266A4-2416-4048-A134-309E02EFB1EF}" type="presOf" srcId="{D13625C0-E486-4637-A80B-29A0181AD48E}" destId="{8371DBBD-73E8-47E9-8711-2D897A914E54}" srcOrd="0" destOrd="0" presId="urn:microsoft.com/office/officeart/2005/8/layout/radial5"/>
    <dgm:cxn modelId="{F6BB9CB9-160B-4443-BB8A-E62D2625977E}" type="presOf" srcId="{D13625C0-E486-4637-A80B-29A0181AD48E}" destId="{4FE55691-2BB2-47AB-A145-0544C063440D}" srcOrd="1" destOrd="0" presId="urn:microsoft.com/office/officeart/2005/8/layout/radial5"/>
    <dgm:cxn modelId="{126992C7-08CF-4B48-9132-D80A1DFD8A81}" type="presOf" srcId="{F9C6497A-E5A7-436A-AD20-84A2BBE526D9}" destId="{908A1A93-3EBB-4A46-B0B4-F75F8CC73029}" srcOrd="1" destOrd="0" presId="urn:microsoft.com/office/officeart/2005/8/layout/radial5"/>
    <dgm:cxn modelId="{BC8068CD-6E5D-4068-8A2B-B386FE654F30}" type="presOf" srcId="{0DE1CCE3-5B3D-46BE-9FD8-52890ABC7448}" destId="{92072E2F-7986-4A9D-B643-1E7364E990B0}" srcOrd="0" destOrd="0" presId="urn:microsoft.com/office/officeart/2005/8/layout/radial5"/>
    <dgm:cxn modelId="{99681DD2-6C93-48DC-88A9-B85F8A494D98}" type="presOf" srcId="{6C040E4F-EF69-4710-B73E-47A3D2443249}" destId="{1CE51025-28EB-4745-9FBB-4B6EE8D1C4E0}" srcOrd="1" destOrd="0" presId="urn:microsoft.com/office/officeart/2005/8/layout/radial5"/>
    <dgm:cxn modelId="{1A4025E3-8D04-406F-A7D7-452CFA38E72F}" srcId="{4073173A-203F-4ABC-A3A8-15B0983F5279}" destId="{0DE1CCE3-5B3D-46BE-9FD8-52890ABC7448}" srcOrd="1" destOrd="0" parTransId="{6C040E4F-EF69-4710-B73E-47A3D2443249}" sibTransId="{3F0A0939-B33D-425F-AED7-CD33B8F3AF6B}"/>
    <dgm:cxn modelId="{0143B1F5-BA93-4223-94A4-97DCBB4EE7EE}" type="presOf" srcId="{4073173A-203F-4ABC-A3A8-15B0983F5279}" destId="{8B4333A2-A6EB-4CBF-A6DE-D3EE927526DE}" srcOrd="0" destOrd="0" presId="urn:microsoft.com/office/officeart/2005/8/layout/radial5"/>
    <dgm:cxn modelId="{E360A5F8-0607-45D7-81AD-07ED23D8EE3A}" type="presOf" srcId="{23717895-D49D-4CB0-AF76-C0BDB9455781}" destId="{9DA1CBDE-B84F-49F3-8FA8-973F4C5A4101}" srcOrd="0" destOrd="0" presId="urn:microsoft.com/office/officeart/2005/8/layout/radial5"/>
    <dgm:cxn modelId="{A0DEAF55-FDE9-4E19-B940-AD383FD44CDE}" type="presParOf" srcId="{72804346-40DD-4528-A3C5-9FB72C083CDF}" destId="{8B4333A2-A6EB-4CBF-A6DE-D3EE927526DE}" srcOrd="0" destOrd="0" presId="urn:microsoft.com/office/officeart/2005/8/layout/radial5"/>
    <dgm:cxn modelId="{C905E81E-A135-44F3-AE28-87A777D09685}" type="presParOf" srcId="{72804346-40DD-4528-A3C5-9FB72C083CDF}" destId="{8371DBBD-73E8-47E9-8711-2D897A914E54}" srcOrd="1" destOrd="0" presId="urn:microsoft.com/office/officeart/2005/8/layout/radial5"/>
    <dgm:cxn modelId="{179EF6A5-0E5F-4319-89B3-C4CFFD38A180}" type="presParOf" srcId="{8371DBBD-73E8-47E9-8711-2D897A914E54}" destId="{4FE55691-2BB2-47AB-A145-0544C063440D}" srcOrd="0" destOrd="0" presId="urn:microsoft.com/office/officeart/2005/8/layout/radial5"/>
    <dgm:cxn modelId="{CBD0FB46-6900-490B-A3A8-E15A36A5A730}" type="presParOf" srcId="{72804346-40DD-4528-A3C5-9FB72C083CDF}" destId="{9DA1CBDE-B84F-49F3-8FA8-973F4C5A4101}" srcOrd="2" destOrd="0" presId="urn:microsoft.com/office/officeart/2005/8/layout/radial5"/>
    <dgm:cxn modelId="{488E47C7-BD4A-4379-9BE1-2F3829D51EE6}" type="presParOf" srcId="{72804346-40DD-4528-A3C5-9FB72C083CDF}" destId="{BFC8D03A-D30E-4823-80CB-C5CEFEAF8CF2}" srcOrd="3" destOrd="0" presId="urn:microsoft.com/office/officeart/2005/8/layout/radial5"/>
    <dgm:cxn modelId="{63824BBA-EC12-4F7F-A64F-C0D11B663D22}" type="presParOf" srcId="{BFC8D03A-D30E-4823-80CB-C5CEFEAF8CF2}" destId="{1CE51025-28EB-4745-9FBB-4B6EE8D1C4E0}" srcOrd="0" destOrd="0" presId="urn:microsoft.com/office/officeart/2005/8/layout/radial5"/>
    <dgm:cxn modelId="{D5823794-CEC7-4D47-A36F-C0D3B9694307}" type="presParOf" srcId="{72804346-40DD-4528-A3C5-9FB72C083CDF}" destId="{92072E2F-7986-4A9D-B643-1E7364E990B0}" srcOrd="4" destOrd="0" presId="urn:microsoft.com/office/officeart/2005/8/layout/radial5"/>
    <dgm:cxn modelId="{50080B09-4987-40DD-B359-119568F55221}" type="presParOf" srcId="{72804346-40DD-4528-A3C5-9FB72C083CDF}" destId="{BD638B4D-137A-4883-8DD7-0718FE51D5A2}" srcOrd="5" destOrd="0" presId="urn:microsoft.com/office/officeart/2005/8/layout/radial5"/>
    <dgm:cxn modelId="{015620D9-D076-4044-89A0-9DF6DC3AF7B6}" type="presParOf" srcId="{BD638B4D-137A-4883-8DD7-0718FE51D5A2}" destId="{908A1A93-3EBB-4A46-B0B4-F75F8CC73029}" srcOrd="0" destOrd="0" presId="urn:microsoft.com/office/officeart/2005/8/layout/radial5"/>
    <dgm:cxn modelId="{9A87998B-6C87-4259-B3AD-FDAE4D36E2F8}" type="presParOf" srcId="{72804346-40DD-4528-A3C5-9FB72C083CDF}" destId="{C9AFD93E-6EFA-4586-97D9-92804FC255A0}" srcOrd="6" destOrd="0" presId="urn:microsoft.com/office/officeart/2005/8/layout/radial5"/>
    <dgm:cxn modelId="{A99834BC-67E1-4A8D-B490-78DA4119DEDF}" type="presParOf" srcId="{72804346-40DD-4528-A3C5-9FB72C083CDF}" destId="{E1074B4D-97D2-41DD-B13E-909FCEADAF79}" srcOrd="7" destOrd="0" presId="urn:microsoft.com/office/officeart/2005/8/layout/radial5"/>
    <dgm:cxn modelId="{089141D3-78F1-4291-8E9F-6993731ED56F}" type="presParOf" srcId="{E1074B4D-97D2-41DD-B13E-909FCEADAF79}" destId="{74819818-B948-40B0-A63D-8A90C0D6F058}" srcOrd="0" destOrd="0" presId="urn:microsoft.com/office/officeart/2005/8/layout/radial5"/>
    <dgm:cxn modelId="{95A17CC2-49DE-42D9-9D8A-FAFBB786C9DB}" type="presParOf" srcId="{72804346-40DD-4528-A3C5-9FB72C083CDF}" destId="{28CA96F3-CD95-4DC2-B35F-AA5DAFEAFBB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ADD0F-7E9C-4BF1-A90B-8E1BDC911609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454446-800C-455B-9E8F-01869C09D18A}">
      <dgm:prSet phldrT="[Text]"/>
      <dgm:spPr/>
      <dgm:t>
        <a:bodyPr/>
        <a:lstStyle/>
        <a:p>
          <a:r>
            <a:rPr lang="de-DE" dirty="0"/>
            <a:t>SF Buchungsplan</a:t>
          </a:r>
        </a:p>
      </dgm:t>
    </dgm:pt>
    <dgm:pt modelId="{A1110F4A-9045-4917-9A3A-2B37A3F3C910}" type="parTrans" cxnId="{C8B21E4B-2F25-40CF-BA05-5EB937B366CD}">
      <dgm:prSet/>
      <dgm:spPr/>
      <dgm:t>
        <a:bodyPr/>
        <a:lstStyle/>
        <a:p>
          <a:endParaRPr lang="de-DE"/>
        </a:p>
      </dgm:t>
    </dgm:pt>
    <dgm:pt modelId="{B6196DAD-DEAF-48CA-93F2-43D76CC23C51}" type="sibTrans" cxnId="{C8B21E4B-2F25-40CF-BA05-5EB937B366CD}">
      <dgm:prSet/>
      <dgm:spPr/>
      <dgm:t>
        <a:bodyPr/>
        <a:lstStyle/>
        <a:p>
          <a:endParaRPr lang="de-DE" dirty="0"/>
        </a:p>
      </dgm:t>
    </dgm:pt>
    <dgm:pt modelId="{04CC4004-6976-47A1-A44E-5B818A012F05}">
      <dgm:prSet phldrT="[Text]"/>
      <dgm:spPr/>
      <dgm:t>
        <a:bodyPr/>
        <a:lstStyle/>
        <a:p>
          <a:r>
            <a:rPr lang="de-DE" dirty="0"/>
            <a:t>Excel, Word</a:t>
          </a:r>
        </a:p>
      </dgm:t>
    </dgm:pt>
    <dgm:pt modelId="{6507A2C9-26BF-401B-9883-A0F69E7D3D5B}" type="parTrans" cxnId="{6AE1F434-2F8B-4D5C-ABD2-F37BC691FA43}">
      <dgm:prSet/>
      <dgm:spPr/>
      <dgm:t>
        <a:bodyPr/>
        <a:lstStyle/>
        <a:p>
          <a:endParaRPr lang="de-DE"/>
        </a:p>
      </dgm:t>
    </dgm:pt>
    <dgm:pt modelId="{EEB63B5D-F672-4B0F-93CD-2BDD5ACB625A}" type="sibTrans" cxnId="{6AE1F434-2F8B-4D5C-ABD2-F37BC691FA43}">
      <dgm:prSet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endParaRPr lang="de-DE" dirty="0"/>
        </a:p>
      </dgm:t>
    </dgm:pt>
    <dgm:pt modelId="{3DAE046D-A33B-4266-988D-501C103154E2}">
      <dgm:prSet phldrT="[Text]"/>
      <dgm:spPr/>
      <dgm:t>
        <a:bodyPr/>
        <a:lstStyle/>
        <a:p>
          <a:r>
            <a:rPr lang="de-DE" dirty="0"/>
            <a:t>Datenbank</a:t>
          </a:r>
        </a:p>
      </dgm:t>
    </dgm:pt>
    <dgm:pt modelId="{7AA32AA1-535A-46CE-9B1F-C890979C80E4}" type="parTrans" cxnId="{3706ABD7-B0ED-493D-B3FF-5A45F4A7E648}">
      <dgm:prSet/>
      <dgm:spPr/>
      <dgm:t>
        <a:bodyPr/>
        <a:lstStyle/>
        <a:p>
          <a:endParaRPr lang="de-DE"/>
        </a:p>
      </dgm:t>
    </dgm:pt>
    <dgm:pt modelId="{10F81EA3-ACDA-44D0-8900-F24F1F360BBF}" type="sibTrans" cxnId="{3706ABD7-B0ED-493D-B3FF-5A45F4A7E648}">
      <dgm:prSet/>
      <dgm:spPr/>
      <dgm:t>
        <a:bodyPr/>
        <a:lstStyle/>
        <a:p>
          <a:endParaRPr lang="de-DE" dirty="0"/>
        </a:p>
      </dgm:t>
    </dgm:pt>
    <dgm:pt modelId="{C9543E69-0E66-4279-BF6D-6E67516FEE08}" type="pres">
      <dgm:prSet presAssocID="{B9BADD0F-7E9C-4BF1-A90B-8E1BDC911609}" presName="Name0" presStyleCnt="0">
        <dgm:presLayoutVars>
          <dgm:dir/>
          <dgm:resizeHandles val="exact"/>
        </dgm:presLayoutVars>
      </dgm:prSet>
      <dgm:spPr/>
    </dgm:pt>
    <dgm:pt modelId="{0B1FEE57-38A5-4DB8-9C90-BA12CB3E5691}" type="pres">
      <dgm:prSet presAssocID="{E5454446-800C-455B-9E8F-01869C09D18A}" presName="node" presStyleLbl="node1" presStyleIdx="0" presStyleCnt="3">
        <dgm:presLayoutVars>
          <dgm:bulletEnabled val="1"/>
        </dgm:presLayoutVars>
      </dgm:prSet>
      <dgm:spPr/>
    </dgm:pt>
    <dgm:pt modelId="{B4828644-6C5D-4257-ABE3-EE6484C9FF74}" type="pres">
      <dgm:prSet presAssocID="{B6196DAD-DEAF-48CA-93F2-43D76CC23C51}" presName="sibTrans" presStyleLbl="sibTrans2D1" presStyleIdx="0" presStyleCnt="3"/>
      <dgm:spPr>
        <a:prstGeom prst="rightArrow">
          <a:avLst/>
        </a:prstGeom>
      </dgm:spPr>
    </dgm:pt>
    <dgm:pt modelId="{033E59C2-4648-4553-980E-5F37A9A41DDB}" type="pres">
      <dgm:prSet presAssocID="{B6196DAD-DEAF-48CA-93F2-43D76CC23C51}" presName="connectorText" presStyleLbl="sibTrans2D1" presStyleIdx="0" presStyleCnt="3"/>
      <dgm:spPr/>
    </dgm:pt>
    <dgm:pt modelId="{8AFC5B55-BF9B-4833-A5CF-3636F702BD89}" type="pres">
      <dgm:prSet presAssocID="{04CC4004-6976-47A1-A44E-5B818A012F05}" presName="node" presStyleLbl="node1" presStyleIdx="1" presStyleCnt="3">
        <dgm:presLayoutVars>
          <dgm:bulletEnabled val="1"/>
        </dgm:presLayoutVars>
      </dgm:prSet>
      <dgm:spPr/>
    </dgm:pt>
    <dgm:pt modelId="{6D464B6E-BF89-4233-B331-F915F70DB60E}" type="pres">
      <dgm:prSet presAssocID="{EEB63B5D-F672-4B0F-93CD-2BDD5ACB625A}" presName="sibTrans" presStyleLbl="sibTrans2D1" presStyleIdx="1" presStyleCnt="3"/>
      <dgm:spPr/>
    </dgm:pt>
    <dgm:pt modelId="{E00444C4-4EFA-404C-BAE6-7986F7B8160C}" type="pres">
      <dgm:prSet presAssocID="{EEB63B5D-F672-4B0F-93CD-2BDD5ACB625A}" presName="connectorText" presStyleLbl="sibTrans2D1" presStyleIdx="1" presStyleCnt="3"/>
      <dgm:spPr/>
    </dgm:pt>
    <dgm:pt modelId="{65BE017F-B52C-43DC-B557-8687492E09C6}" type="pres">
      <dgm:prSet presAssocID="{3DAE046D-A33B-4266-988D-501C103154E2}" presName="node" presStyleLbl="node1" presStyleIdx="2" presStyleCnt="3">
        <dgm:presLayoutVars>
          <dgm:bulletEnabled val="1"/>
        </dgm:presLayoutVars>
      </dgm:prSet>
      <dgm:spPr/>
    </dgm:pt>
    <dgm:pt modelId="{4BA436D4-BE57-49A4-9CD0-D91FC7CA1F4F}" type="pres">
      <dgm:prSet presAssocID="{10F81EA3-ACDA-44D0-8900-F24F1F360BBF}" presName="sibTrans" presStyleLbl="sibTrans2D1" presStyleIdx="2" presStyleCnt="3"/>
      <dgm:spPr/>
    </dgm:pt>
    <dgm:pt modelId="{C0A22495-3311-43D3-9DBB-D051BECE43CA}" type="pres">
      <dgm:prSet presAssocID="{10F81EA3-ACDA-44D0-8900-F24F1F360BBF}" presName="connectorText" presStyleLbl="sibTrans2D1" presStyleIdx="2" presStyleCnt="3"/>
      <dgm:spPr/>
    </dgm:pt>
  </dgm:ptLst>
  <dgm:cxnLst>
    <dgm:cxn modelId="{2415C309-CC3E-41CF-9059-5867549C3D27}" type="presOf" srcId="{3DAE046D-A33B-4266-988D-501C103154E2}" destId="{65BE017F-B52C-43DC-B557-8687492E09C6}" srcOrd="0" destOrd="0" presId="urn:microsoft.com/office/officeart/2005/8/layout/cycle7"/>
    <dgm:cxn modelId="{32FF0428-8393-4E91-9A57-B29EBA51125C}" type="presOf" srcId="{B6196DAD-DEAF-48CA-93F2-43D76CC23C51}" destId="{B4828644-6C5D-4257-ABE3-EE6484C9FF74}" srcOrd="0" destOrd="0" presId="urn:microsoft.com/office/officeart/2005/8/layout/cycle7"/>
    <dgm:cxn modelId="{6AE1F434-2F8B-4D5C-ABD2-F37BC691FA43}" srcId="{B9BADD0F-7E9C-4BF1-A90B-8E1BDC911609}" destId="{04CC4004-6976-47A1-A44E-5B818A012F05}" srcOrd="1" destOrd="0" parTransId="{6507A2C9-26BF-401B-9883-A0F69E7D3D5B}" sibTransId="{EEB63B5D-F672-4B0F-93CD-2BDD5ACB625A}"/>
    <dgm:cxn modelId="{4FE38065-DA2A-411D-882F-C91D520D8B95}" type="presOf" srcId="{10F81EA3-ACDA-44D0-8900-F24F1F360BBF}" destId="{C0A22495-3311-43D3-9DBB-D051BECE43CA}" srcOrd="1" destOrd="0" presId="urn:microsoft.com/office/officeart/2005/8/layout/cycle7"/>
    <dgm:cxn modelId="{0BC29145-8F54-497E-B4F8-FC5218B5BFA0}" type="presOf" srcId="{B6196DAD-DEAF-48CA-93F2-43D76CC23C51}" destId="{033E59C2-4648-4553-980E-5F37A9A41DDB}" srcOrd="1" destOrd="0" presId="urn:microsoft.com/office/officeart/2005/8/layout/cycle7"/>
    <dgm:cxn modelId="{40C7A945-D14F-4A94-905D-642804A57E32}" type="presOf" srcId="{04CC4004-6976-47A1-A44E-5B818A012F05}" destId="{8AFC5B55-BF9B-4833-A5CF-3636F702BD89}" srcOrd="0" destOrd="0" presId="urn:microsoft.com/office/officeart/2005/8/layout/cycle7"/>
    <dgm:cxn modelId="{C8B21E4B-2F25-40CF-BA05-5EB937B366CD}" srcId="{B9BADD0F-7E9C-4BF1-A90B-8E1BDC911609}" destId="{E5454446-800C-455B-9E8F-01869C09D18A}" srcOrd="0" destOrd="0" parTransId="{A1110F4A-9045-4917-9A3A-2B37A3F3C910}" sibTransId="{B6196DAD-DEAF-48CA-93F2-43D76CC23C51}"/>
    <dgm:cxn modelId="{5AA87F4C-5143-49E9-AFA5-BEA7CF58FA75}" type="presOf" srcId="{E5454446-800C-455B-9E8F-01869C09D18A}" destId="{0B1FEE57-38A5-4DB8-9C90-BA12CB3E5691}" srcOrd="0" destOrd="0" presId="urn:microsoft.com/office/officeart/2005/8/layout/cycle7"/>
    <dgm:cxn modelId="{57FE8072-2054-47DC-AC41-E9CA4E66DAF1}" type="presOf" srcId="{EEB63B5D-F672-4B0F-93CD-2BDD5ACB625A}" destId="{6D464B6E-BF89-4233-B331-F915F70DB60E}" srcOrd="0" destOrd="0" presId="urn:microsoft.com/office/officeart/2005/8/layout/cycle7"/>
    <dgm:cxn modelId="{ECC8497D-E9DD-4497-B8B1-170223849909}" type="presOf" srcId="{EEB63B5D-F672-4B0F-93CD-2BDD5ACB625A}" destId="{E00444C4-4EFA-404C-BAE6-7986F7B8160C}" srcOrd="1" destOrd="0" presId="urn:microsoft.com/office/officeart/2005/8/layout/cycle7"/>
    <dgm:cxn modelId="{46753E87-F67F-478A-9A56-F79CA7926517}" type="presOf" srcId="{B9BADD0F-7E9C-4BF1-A90B-8E1BDC911609}" destId="{C9543E69-0E66-4279-BF6D-6E67516FEE08}" srcOrd="0" destOrd="0" presId="urn:microsoft.com/office/officeart/2005/8/layout/cycle7"/>
    <dgm:cxn modelId="{6677F4B8-6617-46F4-A4F5-022E9643C82B}" type="presOf" srcId="{10F81EA3-ACDA-44D0-8900-F24F1F360BBF}" destId="{4BA436D4-BE57-49A4-9CD0-D91FC7CA1F4F}" srcOrd="0" destOrd="0" presId="urn:microsoft.com/office/officeart/2005/8/layout/cycle7"/>
    <dgm:cxn modelId="{3706ABD7-B0ED-493D-B3FF-5A45F4A7E648}" srcId="{B9BADD0F-7E9C-4BF1-A90B-8E1BDC911609}" destId="{3DAE046D-A33B-4266-988D-501C103154E2}" srcOrd="2" destOrd="0" parTransId="{7AA32AA1-535A-46CE-9B1F-C890979C80E4}" sibTransId="{10F81EA3-ACDA-44D0-8900-F24F1F360BBF}"/>
    <dgm:cxn modelId="{FEBBF1ED-D757-4D46-850B-996A54427438}" type="presParOf" srcId="{C9543E69-0E66-4279-BF6D-6E67516FEE08}" destId="{0B1FEE57-38A5-4DB8-9C90-BA12CB3E5691}" srcOrd="0" destOrd="0" presId="urn:microsoft.com/office/officeart/2005/8/layout/cycle7"/>
    <dgm:cxn modelId="{3937890E-ACDF-418D-B87C-8A03D3E39D82}" type="presParOf" srcId="{C9543E69-0E66-4279-BF6D-6E67516FEE08}" destId="{B4828644-6C5D-4257-ABE3-EE6484C9FF74}" srcOrd="1" destOrd="0" presId="urn:microsoft.com/office/officeart/2005/8/layout/cycle7"/>
    <dgm:cxn modelId="{5B889F62-CA60-4850-8DE9-C0501ECBD04D}" type="presParOf" srcId="{B4828644-6C5D-4257-ABE3-EE6484C9FF74}" destId="{033E59C2-4648-4553-980E-5F37A9A41DDB}" srcOrd="0" destOrd="0" presId="urn:microsoft.com/office/officeart/2005/8/layout/cycle7"/>
    <dgm:cxn modelId="{933CA00C-C79A-4CC6-B82F-5D18818BBD68}" type="presParOf" srcId="{C9543E69-0E66-4279-BF6D-6E67516FEE08}" destId="{8AFC5B55-BF9B-4833-A5CF-3636F702BD89}" srcOrd="2" destOrd="0" presId="urn:microsoft.com/office/officeart/2005/8/layout/cycle7"/>
    <dgm:cxn modelId="{23A3CA14-0101-4AC3-94D2-C0F297E93338}" type="presParOf" srcId="{C9543E69-0E66-4279-BF6D-6E67516FEE08}" destId="{6D464B6E-BF89-4233-B331-F915F70DB60E}" srcOrd="3" destOrd="0" presId="urn:microsoft.com/office/officeart/2005/8/layout/cycle7"/>
    <dgm:cxn modelId="{782F89D0-B084-4E74-B5F7-29EF491015D0}" type="presParOf" srcId="{6D464B6E-BF89-4233-B331-F915F70DB60E}" destId="{E00444C4-4EFA-404C-BAE6-7986F7B8160C}" srcOrd="0" destOrd="0" presId="urn:microsoft.com/office/officeart/2005/8/layout/cycle7"/>
    <dgm:cxn modelId="{D4191494-4B3B-4807-8EC6-5BE3640E3BF6}" type="presParOf" srcId="{C9543E69-0E66-4279-BF6D-6E67516FEE08}" destId="{65BE017F-B52C-43DC-B557-8687492E09C6}" srcOrd="4" destOrd="0" presId="urn:microsoft.com/office/officeart/2005/8/layout/cycle7"/>
    <dgm:cxn modelId="{3D473380-351F-40DC-B759-68F925E03EB9}" type="presParOf" srcId="{C9543E69-0E66-4279-BF6D-6E67516FEE08}" destId="{4BA436D4-BE57-49A4-9CD0-D91FC7CA1F4F}" srcOrd="5" destOrd="0" presId="urn:microsoft.com/office/officeart/2005/8/layout/cycle7"/>
    <dgm:cxn modelId="{8659ACC4-DC7C-4650-A02D-3D66F02726E9}" type="presParOf" srcId="{4BA436D4-BE57-49A4-9CD0-D91FC7CA1F4F}" destId="{C0A22495-3311-43D3-9DBB-D051BECE43C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61854-B3E5-4167-81D9-81D84D9F2880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C552EA-1734-4D3B-9E1C-09D002BCB11A}">
      <dgm:prSet phldrT="[Text]"/>
      <dgm:spPr/>
      <dgm:t>
        <a:bodyPr/>
        <a:lstStyle/>
        <a:p>
          <a:r>
            <a:rPr lang="de-DE" dirty="0"/>
            <a:t>Darlehen</a:t>
          </a:r>
        </a:p>
      </dgm:t>
    </dgm:pt>
    <dgm:pt modelId="{B259BE6B-7C7E-406A-BEC4-2AC9FFD409E6}" type="parTrans" cxnId="{AA674504-D2A5-412D-86AA-3360CE29E689}">
      <dgm:prSet/>
      <dgm:spPr/>
      <dgm:t>
        <a:bodyPr/>
        <a:lstStyle/>
        <a:p>
          <a:endParaRPr lang="de-DE"/>
        </a:p>
      </dgm:t>
    </dgm:pt>
    <dgm:pt modelId="{6AAB4955-22EE-4AD0-A1B4-0C4403BF9A10}" type="sibTrans" cxnId="{AA674504-D2A5-412D-86AA-3360CE29E689}">
      <dgm:prSet/>
      <dgm:spPr/>
      <dgm:t>
        <a:bodyPr/>
        <a:lstStyle/>
        <a:p>
          <a:endParaRPr lang="de-DE" dirty="0"/>
        </a:p>
      </dgm:t>
    </dgm:pt>
    <dgm:pt modelId="{525C4A0E-0E89-480D-BE3B-47D290D2BF7C}">
      <dgm:prSet phldrT="[Text]"/>
      <dgm:spPr/>
      <dgm:t>
        <a:bodyPr/>
        <a:lstStyle/>
        <a:p>
          <a:r>
            <a:rPr lang="de-DE" dirty="0"/>
            <a:t>Direkt aus einem Darlehensprogramm</a:t>
          </a:r>
        </a:p>
      </dgm:t>
    </dgm:pt>
    <dgm:pt modelId="{FB320E7B-78FD-48B5-A805-D4E33D7C9560}" type="parTrans" cxnId="{3FEA10A0-078C-4FF0-BF04-4165AB6709EB}">
      <dgm:prSet/>
      <dgm:spPr/>
      <dgm:t>
        <a:bodyPr/>
        <a:lstStyle/>
        <a:p>
          <a:endParaRPr lang="de-DE"/>
        </a:p>
      </dgm:t>
    </dgm:pt>
    <dgm:pt modelId="{052EB1D5-B982-4F9C-AC8E-7368841A3139}" type="sibTrans" cxnId="{3FEA10A0-078C-4FF0-BF04-4165AB6709EB}">
      <dgm:prSet/>
      <dgm:spPr/>
      <dgm:t>
        <a:bodyPr/>
        <a:lstStyle/>
        <a:p>
          <a:endParaRPr lang="de-DE"/>
        </a:p>
      </dgm:t>
    </dgm:pt>
    <dgm:pt modelId="{CDFC00E7-0F90-41AB-9E28-90F11101EFAB}">
      <dgm:prSet phldrT="[Text]"/>
      <dgm:spPr/>
      <dgm:t>
        <a:bodyPr/>
        <a:lstStyle/>
        <a:p>
          <a:r>
            <a:rPr lang="de-DE" dirty="0"/>
            <a:t>SF Buchungsplan</a:t>
          </a:r>
        </a:p>
      </dgm:t>
    </dgm:pt>
    <dgm:pt modelId="{7F2848A0-064D-40B6-A829-C5A6F3A561BF}" type="parTrans" cxnId="{427FA1D1-0AE7-4978-901C-CA75A794694F}">
      <dgm:prSet/>
      <dgm:spPr/>
      <dgm:t>
        <a:bodyPr/>
        <a:lstStyle/>
        <a:p>
          <a:endParaRPr lang="de-DE"/>
        </a:p>
      </dgm:t>
    </dgm:pt>
    <dgm:pt modelId="{448A5F3F-4409-4269-B5F4-C89A557FC62A}" type="sibTrans" cxnId="{427FA1D1-0AE7-4978-901C-CA75A794694F}">
      <dgm:prSet/>
      <dgm:spPr/>
      <dgm:t>
        <a:bodyPr/>
        <a:lstStyle/>
        <a:p>
          <a:endParaRPr lang="de-DE" dirty="0"/>
        </a:p>
      </dgm:t>
    </dgm:pt>
    <dgm:pt modelId="{E0C9D4E1-C573-4736-9D7B-1148F3A4734E}">
      <dgm:prSet phldrT="[Text]"/>
      <dgm:spPr/>
      <dgm:t>
        <a:bodyPr/>
        <a:lstStyle/>
        <a:p>
          <a:r>
            <a:rPr lang="de-DE" dirty="0"/>
            <a:t>Nur noch einmalige Zuordnung zu Haushaltsstellen</a:t>
          </a:r>
        </a:p>
      </dgm:t>
    </dgm:pt>
    <dgm:pt modelId="{3EE4E032-9D33-4E93-AC29-522B23E9DCC3}" type="parTrans" cxnId="{CE2E54EE-4971-44B6-94D6-C73D41A2EACE}">
      <dgm:prSet/>
      <dgm:spPr/>
      <dgm:t>
        <a:bodyPr/>
        <a:lstStyle/>
        <a:p>
          <a:endParaRPr lang="de-DE"/>
        </a:p>
      </dgm:t>
    </dgm:pt>
    <dgm:pt modelId="{3DD83AB7-B265-4DBC-AB8B-82D871040AE0}" type="sibTrans" cxnId="{CE2E54EE-4971-44B6-94D6-C73D41A2EACE}">
      <dgm:prSet/>
      <dgm:spPr/>
      <dgm:t>
        <a:bodyPr/>
        <a:lstStyle/>
        <a:p>
          <a:endParaRPr lang="de-DE"/>
        </a:p>
      </dgm:t>
    </dgm:pt>
    <dgm:pt modelId="{575E5A6F-8492-4242-8F4E-757EFC6B6ECF}">
      <dgm:prSet phldrT="[Text]"/>
      <dgm:spPr/>
      <dgm:t>
        <a:bodyPr/>
        <a:lstStyle/>
        <a:p>
          <a:r>
            <a:rPr lang="de-DE" dirty="0"/>
            <a:t>Resultate</a:t>
          </a:r>
        </a:p>
      </dgm:t>
    </dgm:pt>
    <dgm:pt modelId="{2425A523-F6D3-4A16-976A-87CF57867373}" type="parTrans" cxnId="{BA0BFCFD-88FA-4367-A5BF-5718C7BAA119}">
      <dgm:prSet/>
      <dgm:spPr/>
      <dgm:t>
        <a:bodyPr/>
        <a:lstStyle/>
        <a:p>
          <a:endParaRPr lang="de-DE"/>
        </a:p>
      </dgm:t>
    </dgm:pt>
    <dgm:pt modelId="{E4E9BFFF-1001-4D5D-8216-220A12C01554}" type="sibTrans" cxnId="{BA0BFCFD-88FA-4367-A5BF-5718C7BAA119}">
      <dgm:prSet/>
      <dgm:spPr/>
      <dgm:t>
        <a:bodyPr/>
        <a:lstStyle/>
        <a:p>
          <a:endParaRPr lang="de-DE"/>
        </a:p>
      </dgm:t>
    </dgm:pt>
    <dgm:pt modelId="{798ACC40-E6AD-4A2B-B628-CCF114E2EC9A}">
      <dgm:prSet phldrT="[Text]"/>
      <dgm:spPr/>
      <dgm:t>
        <a:bodyPr/>
        <a:lstStyle/>
        <a:p>
          <a:r>
            <a:rPr lang="de-DE" dirty="0"/>
            <a:t>Automatische Buchungserzeugung</a:t>
          </a:r>
        </a:p>
      </dgm:t>
    </dgm:pt>
    <dgm:pt modelId="{055C9E4D-9172-4057-BE81-95BD0FD1CBF7}" type="parTrans" cxnId="{C4D6C31F-8C72-44EE-9490-683877E1B0A4}">
      <dgm:prSet/>
      <dgm:spPr/>
      <dgm:t>
        <a:bodyPr/>
        <a:lstStyle/>
        <a:p>
          <a:endParaRPr lang="de-DE"/>
        </a:p>
      </dgm:t>
    </dgm:pt>
    <dgm:pt modelId="{4916EB2C-C672-4CCA-8EEE-8EC874C05961}" type="sibTrans" cxnId="{C4D6C31F-8C72-44EE-9490-683877E1B0A4}">
      <dgm:prSet/>
      <dgm:spPr/>
      <dgm:t>
        <a:bodyPr/>
        <a:lstStyle/>
        <a:p>
          <a:endParaRPr lang="de-DE"/>
        </a:p>
      </dgm:t>
    </dgm:pt>
    <dgm:pt modelId="{DFE58736-41BA-4455-8B9F-EE0E88B98318}">
      <dgm:prSet phldrT="[Text]"/>
      <dgm:spPr/>
      <dgm:t>
        <a:bodyPr/>
        <a:lstStyle/>
        <a:p>
          <a:r>
            <a:rPr lang="de-DE" dirty="0"/>
            <a:t>Buchungsbelege</a:t>
          </a:r>
        </a:p>
      </dgm:t>
    </dgm:pt>
    <dgm:pt modelId="{ED5F7DC7-D699-41E2-AC6B-6FF13DA98EEE}" type="parTrans" cxnId="{7463BE1A-FF56-4BAA-A74B-3AF50D134A0F}">
      <dgm:prSet/>
      <dgm:spPr/>
      <dgm:t>
        <a:bodyPr/>
        <a:lstStyle/>
        <a:p>
          <a:endParaRPr lang="de-DE"/>
        </a:p>
      </dgm:t>
    </dgm:pt>
    <dgm:pt modelId="{5AA40D2B-3A29-442D-B37F-718A339CD70E}" type="sibTrans" cxnId="{7463BE1A-FF56-4BAA-A74B-3AF50D134A0F}">
      <dgm:prSet/>
      <dgm:spPr/>
      <dgm:t>
        <a:bodyPr/>
        <a:lstStyle/>
        <a:p>
          <a:endParaRPr lang="de-DE"/>
        </a:p>
      </dgm:t>
    </dgm:pt>
    <dgm:pt modelId="{708A5C0D-3B63-4CE7-8DC9-848207EE9DFB}">
      <dgm:prSet phldrT="[Text]"/>
      <dgm:spPr/>
      <dgm:t>
        <a:bodyPr/>
        <a:lstStyle/>
        <a:p>
          <a:r>
            <a:rPr lang="de-DE" dirty="0"/>
            <a:t>Abstimmlisten</a:t>
          </a:r>
        </a:p>
      </dgm:t>
    </dgm:pt>
    <dgm:pt modelId="{6F012B51-2F45-4867-B6E4-CFF50A4104C2}" type="parTrans" cxnId="{8BB9638F-C689-42AD-8130-69ABC71D5BEF}">
      <dgm:prSet/>
      <dgm:spPr/>
      <dgm:t>
        <a:bodyPr/>
        <a:lstStyle/>
        <a:p>
          <a:endParaRPr lang="de-DE"/>
        </a:p>
      </dgm:t>
    </dgm:pt>
    <dgm:pt modelId="{DBE223A6-817B-432B-A74F-5B5F2209A14B}" type="sibTrans" cxnId="{8BB9638F-C689-42AD-8130-69ABC71D5BEF}">
      <dgm:prSet/>
      <dgm:spPr/>
      <dgm:t>
        <a:bodyPr/>
        <a:lstStyle/>
        <a:p>
          <a:endParaRPr lang="de-DE"/>
        </a:p>
      </dgm:t>
    </dgm:pt>
    <dgm:pt modelId="{560C6D33-6EA7-487A-8A73-E764F9DA3786}">
      <dgm:prSet phldrT="[Text]"/>
      <dgm:spPr/>
      <dgm:t>
        <a:bodyPr/>
        <a:lstStyle/>
        <a:p>
          <a:r>
            <a:rPr lang="de-DE" dirty="0"/>
            <a:t>Schuldendienst</a:t>
          </a:r>
        </a:p>
      </dgm:t>
    </dgm:pt>
    <dgm:pt modelId="{0A569D5A-FB60-42A9-A8F8-037B03E11655}" type="parTrans" cxnId="{FB5CF4E3-BDB1-4D3A-BE4E-379B4789A14A}">
      <dgm:prSet/>
      <dgm:spPr/>
      <dgm:t>
        <a:bodyPr/>
        <a:lstStyle/>
        <a:p>
          <a:endParaRPr lang="de-DE"/>
        </a:p>
      </dgm:t>
    </dgm:pt>
    <dgm:pt modelId="{E19E934F-F371-4B91-882B-1AD086EB324B}" type="sibTrans" cxnId="{FB5CF4E3-BDB1-4D3A-BE4E-379B4789A14A}">
      <dgm:prSet/>
      <dgm:spPr/>
      <dgm:t>
        <a:bodyPr/>
        <a:lstStyle/>
        <a:p>
          <a:endParaRPr lang="de-DE"/>
        </a:p>
      </dgm:t>
    </dgm:pt>
    <dgm:pt modelId="{396E2795-73B6-4017-BD29-8EC7FAC0822A}">
      <dgm:prSet phldrT="[Text]"/>
      <dgm:spPr/>
      <dgm:t>
        <a:bodyPr/>
        <a:lstStyle/>
        <a:p>
          <a:r>
            <a:rPr lang="de-DE" dirty="0"/>
            <a:t>Ergänzung bei neuen Darlehen</a:t>
          </a:r>
        </a:p>
      </dgm:t>
    </dgm:pt>
    <dgm:pt modelId="{C30F696C-FFB2-487C-96D4-DC87AB5FB8DA}" type="parTrans" cxnId="{CF006F11-32A6-48C2-96FF-8672A19A412E}">
      <dgm:prSet/>
      <dgm:spPr/>
      <dgm:t>
        <a:bodyPr/>
        <a:lstStyle/>
        <a:p>
          <a:endParaRPr lang="de-DE"/>
        </a:p>
      </dgm:t>
    </dgm:pt>
    <dgm:pt modelId="{245C72B1-4F3D-4554-A4A3-B54E37044EC1}" type="sibTrans" cxnId="{CF006F11-32A6-48C2-96FF-8672A19A412E}">
      <dgm:prSet/>
      <dgm:spPr/>
      <dgm:t>
        <a:bodyPr/>
        <a:lstStyle/>
        <a:p>
          <a:endParaRPr lang="de-DE"/>
        </a:p>
      </dgm:t>
    </dgm:pt>
    <dgm:pt modelId="{EABFE9DA-3715-42E2-A85A-CD1DD287D0AB}" type="pres">
      <dgm:prSet presAssocID="{6D561854-B3E5-4167-81D9-81D84D9F2880}" presName="linearFlow" presStyleCnt="0">
        <dgm:presLayoutVars>
          <dgm:dir/>
          <dgm:animLvl val="lvl"/>
          <dgm:resizeHandles val="exact"/>
        </dgm:presLayoutVars>
      </dgm:prSet>
      <dgm:spPr/>
    </dgm:pt>
    <dgm:pt modelId="{B0B366D8-DC8A-4B39-9201-1CBC93304B00}" type="pres">
      <dgm:prSet presAssocID="{DBC552EA-1734-4D3B-9E1C-09D002BCB11A}" presName="composite" presStyleCnt="0"/>
      <dgm:spPr/>
    </dgm:pt>
    <dgm:pt modelId="{80746661-CF83-4E4B-8DA1-0C28FC6110B9}" type="pres">
      <dgm:prSet presAssocID="{DBC552EA-1734-4D3B-9E1C-09D002BCB11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B485A90-EBB3-4BE4-8722-8874B53D588A}" type="pres">
      <dgm:prSet presAssocID="{DBC552EA-1734-4D3B-9E1C-09D002BCB11A}" presName="parSh" presStyleLbl="node1" presStyleIdx="0" presStyleCnt="3"/>
      <dgm:spPr/>
    </dgm:pt>
    <dgm:pt modelId="{3A5BBABD-C3DA-4B67-B7DB-73D33942F57C}" type="pres">
      <dgm:prSet presAssocID="{DBC552EA-1734-4D3B-9E1C-09D002BCB11A}" presName="desTx" presStyleLbl="fgAcc1" presStyleIdx="0" presStyleCnt="3">
        <dgm:presLayoutVars>
          <dgm:bulletEnabled val="1"/>
        </dgm:presLayoutVars>
      </dgm:prSet>
      <dgm:spPr/>
    </dgm:pt>
    <dgm:pt modelId="{B62638C4-B720-4080-B7DD-9512BE01A3EE}" type="pres">
      <dgm:prSet presAssocID="{6AAB4955-22EE-4AD0-A1B4-0C4403BF9A10}" presName="sibTrans" presStyleLbl="sibTrans2D1" presStyleIdx="0" presStyleCnt="2"/>
      <dgm:spPr/>
    </dgm:pt>
    <dgm:pt modelId="{22230C9A-75EB-47B5-85FD-EFDD281C7BE9}" type="pres">
      <dgm:prSet presAssocID="{6AAB4955-22EE-4AD0-A1B4-0C4403BF9A10}" presName="connTx" presStyleLbl="sibTrans2D1" presStyleIdx="0" presStyleCnt="2"/>
      <dgm:spPr/>
    </dgm:pt>
    <dgm:pt modelId="{570A15A9-417E-4B64-95DE-FED8EF47AEF3}" type="pres">
      <dgm:prSet presAssocID="{CDFC00E7-0F90-41AB-9E28-90F11101EFAB}" presName="composite" presStyleCnt="0"/>
      <dgm:spPr/>
    </dgm:pt>
    <dgm:pt modelId="{3A2356D5-0515-4724-ABF5-4C0265A606C5}" type="pres">
      <dgm:prSet presAssocID="{CDFC00E7-0F90-41AB-9E28-90F11101EFA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E01C5E4-E6E4-4E9D-828A-3B8CFA64DB4C}" type="pres">
      <dgm:prSet presAssocID="{CDFC00E7-0F90-41AB-9E28-90F11101EFAB}" presName="parSh" presStyleLbl="node1" presStyleIdx="1" presStyleCnt="3"/>
      <dgm:spPr/>
    </dgm:pt>
    <dgm:pt modelId="{098E6392-D034-46B1-9D1A-8AFEA1EB5381}" type="pres">
      <dgm:prSet presAssocID="{CDFC00E7-0F90-41AB-9E28-90F11101EFAB}" presName="desTx" presStyleLbl="fgAcc1" presStyleIdx="1" presStyleCnt="3">
        <dgm:presLayoutVars>
          <dgm:bulletEnabled val="1"/>
        </dgm:presLayoutVars>
      </dgm:prSet>
      <dgm:spPr/>
    </dgm:pt>
    <dgm:pt modelId="{4054FA73-2AFF-4CC8-BF99-5678A0A64C6B}" type="pres">
      <dgm:prSet presAssocID="{448A5F3F-4409-4269-B5F4-C89A557FC62A}" presName="sibTrans" presStyleLbl="sibTrans2D1" presStyleIdx="1" presStyleCnt="2"/>
      <dgm:spPr/>
    </dgm:pt>
    <dgm:pt modelId="{965C5EB3-D4AC-45A1-8038-EFDA7431B164}" type="pres">
      <dgm:prSet presAssocID="{448A5F3F-4409-4269-B5F4-C89A557FC62A}" presName="connTx" presStyleLbl="sibTrans2D1" presStyleIdx="1" presStyleCnt="2"/>
      <dgm:spPr/>
    </dgm:pt>
    <dgm:pt modelId="{ECDCB9FE-6EB5-440F-A0EA-7B6463BA656E}" type="pres">
      <dgm:prSet presAssocID="{575E5A6F-8492-4242-8F4E-757EFC6B6ECF}" presName="composite" presStyleCnt="0"/>
      <dgm:spPr/>
    </dgm:pt>
    <dgm:pt modelId="{86828232-94C5-441A-9CA8-06ED5DF191AF}" type="pres">
      <dgm:prSet presAssocID="{575E5A6F-8492-4242-8F4E-757EFC6B6E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9C5B952-EF07-4F77-9B4E-625336E65DC5}" type="pres">
      <dgm:prSet presAssocID="{575E5A6F-8492-4242-8F4E-757EFC6B6ECF}" presName="parSh" presStyleLbl="node1" presStyleIdx="2" presStyleCnt="3"/>
      <dgm:spPr/>
    </dgm:pt>
    <dgm:pt modelId="{6197FB32-6628-4A86-BC77-69324BAB267A}" type="pres">
      <dgm:prSet presAssocID="{575E5A6F-8492-4242-8F4E-757EFC6B6EC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A674504-D2A5-412D-86AA-3360CE29E689}" srcId="{6D561854-B3E5-4167-81D9-81D84D9F2880}" destId="{DBC552EA-1734-4D3B-9E1C-09D002BCB11A}" srcOrd="0" destOrd="0" parTransId="{B259BE6B-7C7E-406A-BEC4-2AC9FFD409E6}" sibTransId="{6AAB4955-22EE-4AD0-A1B4-0C4403BF9A10}"/>
    <dgm:cxn modelId="{CF006F11-32A6-48C2-96FF-8672A19A412E}" srcId="{CDFC00E7-0F90-41AB-9E28-90F11101EFAB}" destId="{396E2795-73B6-4017-BD29-8EC7FAC0822A}" srcOrd="1" destOrd="0" parTransId="{C30F696C-FFB2-487C-96D4-DC87AB5FB8DA}" sibTransId="{245C72B1-4F3D-4554-A4A3-B54E37044EC1}"/>
    <dgm:cxn modelId="{7463BE1A-FF56-4BAA-A74B-3AF50D134A0F}" srcId="{575E5A6F-8492-4242-8F4E-757EFC6B6ECF}" destId="{DFE58736-41BA-4455-8B9F-EE0E88B98318}" srcOrd="1" destOrd="0" parTransId="{ED5F7DC7-D699-41E2-AC6B-6FF13DA98EEE}" sibTransId="{5AA40D2B-3A29-442D-B37F-718A339CD70E}"/>
    <dgm:cxn modelId="{C4D6C31F-8C72-44EE-9490-683877E1B0A4}" srcId="{575E5A6F-8492-4242-8F4E-757EFC6B6ECF}" destId="{798ACC40-E6AD-4A2B-B628-CCF114E2EC9A}" srcOrd="0" destOrd="0" parTransId="{055C9E4D-9172-4057-BE81-95BD0FD1CBF7}" sibTransId="{4916EB2C-C672-4CCA-8EEE-8EC874C05961}"/>
    <dgm:cxn modelId="{50122C30-A686-4893-B102-38BF2120328A}" type="presOf" srcId="{6AAB4955-22EE-4AD0-A1B4-0C4403BF9A10}" destId="{B62638C4-B720-4080-B7DD-9512BE01A3EE}" srcOrd="0" destOrd="0" presId="urn:microsoft.com/office/officeart/2005/8/layout/process3"/>
    <dgm:cxn modelId="{8F625731-0AFB-4B1D-B8BC-52F20202B3CC}" type="presOf" srcId="{DFE58736-41BA-4455-8B9F-EE0E88B98318}" destId="{6197FB32-6628-4A86-BC77-69324BAB267A}" srcOrd="0" destOrd="1" presId="urn:microsoft.com/office/officeart/2005/8/layout/process3"/>
    <dgm:cxn modelId="{0D31FE37-B7C7-4BD0-B525-6C2624B0AB59}" type="presOf" srcId="{CDFC00E7-0F90-41AB-9E28-90F11101EFAB}" destId="{3A2356D5-0515-4724-ABF5-4C0265A606C5}" srcOrd="0" destOrd="0" presId="urn:microsoft.com/office/officeart/2005/8/layout/process3"/>
    <dgm:cxn modelId="{34108642-E1A2-4290-92CA-526DBC3993B0}" type="presOf" srcId="{525C4A0E-0E89-480D-BE3B-47D290D2BF7C}" destId="{3A5BBABD-C3DA-4B67-B7DB-73D33942F57C}" srcOrd="0" destOrd="0" presId="urn:microsoft.com/office/officeart/2005/8/layout/process3"/>
    <dgm:cxn modelId="{9ADB4245-1FEF-4DA4-8BFA-A818FE58158B}" type="presOf" srcId="{560C6D33-6EA7-487A-8A73-E764F9DA3786}" destId="{6197FB32-6628-4A86-BC77-69324BAB267A}" srcOrd="0" destOrd="3" presId="urn:microsoft.com/office/officeart/2005/8/layout/process3"/>
    <dgm:cxn modelId="{4C83E552-AFB1-45A2-AB5A-6D566A3B240C}" type="presOf" srcId="{575E5A6F-8492-4242-8F4E-757EFC6B6ECF}" destId="{86828232-94C5-441A-9CA8-06ED5DF191AF}" srcOrd="0" destOrd="0" presId="urn:microsoft.com/office/officeart/2005/8/layout/process3"/>
    <dgm:cxn modelId="{95D96C74-B718-4E19-9EAC-DEB1D99A9546}" type="presOf" srcId="{798ACC40-E6AD-4A2B-B628-CCF114E2EC9A}" destId="{6197FB32-6628-4A86-BC77-69324BAB267A}" srcOrd="0" destOrd="0" presId="urn:microsoft.com/office/officeart/2005/8/layout/process3"/>
    <dgm:cxn modelId="{09695A59-8830-4A0F-93B8-BD84BB505556}" type="presOf" srcId="{708A5C0D-3B63-4CE7-8DC9-848207EE9DFB}" destId="{6197FB32-6628-4A86-BC77-69324BAB267A}" srcOrd="0" destOrd="2" presId="urn:microsoft.com/office/officeart/2005/8/layout/process3"/>
    <dgm:cxn modelId="{EC9F6C7A-29E9-4F05-B1F1-03BF31E5AD59}" type="presOf" srcId="{DBC552EA-1734-4D3B-9E1C-09D002BCB11A}" destId="{80746661-CF83-4E4B-8DA1-0C28FC6110B9}" srcOrd="0" destOrd="0" presId="urn:microsoft.com/office/officeart/2005/8/layout/process3"/>
    <dgm:cxn modelId="{44B1CD85-8713-470F-90EE-0EF724705CB0}" type="presOf" srcId="{6D561854-B3E5-4167-81D9-81D84D9F2880}" destId="{EABFE9DA-3715-42E2-A85A-CD1DD287D0AB}" srcOrd="0" destOrd="0" presId="urn:microsoft.com/office/officeart/2005/8/layout/process3"/>
    <dgm:cxn modelId="{8BB9638F-C689-42AD-8130-69ABC71D5BEF}" srcId="{575E5A6F-8492-4242-8F4E-757EFC6B6ECF}" destId="{708A5C0D-3B63-4CE7-8DC9-848207EE9DFB}" srcOrd="2" destOrd="0" parTransId="{6F012B51-2F45-4867-B6E4-CFF50A4104C2}" sibTransId="{DBE223A6-817B-432B-A74F-5B5F2209A14B}"/>
    <dgm:cxn modelId="{D162E895-BCE4-4D2E-96AF-B23829DB7024}" type="presOf" srcId="{6AAB4955-22EE-4AD0-A1B4-0C4403BF9A10}" destId="{22230C9A-75EB-47B5-85FD-EFDD281C7BE9}" srcOrd="1" destOrd="0" presId="urn:microsoft.com/office/officeart/2005/8/layout/process3"/>
    <dgm:cxn modelId="{3FEA10A0-078C-4FF0-BF04-4165AB6709EB}" srcId="{DBC552EA-1734-4D3B-9E1C-09D002BCB11A}" destId="{525C4A0E-0E89-480D-BE3B-47D290D2BF7C}" srcOrd="0" destOrd="0" parTransId="{FB320E7B-78FD-48B5-A805-D4E33D7C9560}" sibTransId="{052EB1D5-B982-4F9C-AC8E-7368841A3139}"/>
    <dgm:cxn modelId="{B780EEAF-E0E7-4B44-88E2-6BFA240BBC8C}" type="presOf" srcId="{CDFC00E7-0F90-41AB-9E28-90F11101EFAB}" destId="{3E01C5E4-E6E4-4E9D-828A-3B8CFA64DB4C}" srcOrd="1" destOrd="0" presId="urn:microsoft.com/office/officeart/2005/8/layout/process3"/>
    <dgm:cxn modelId="{A771E8C6-FB9C-4485-9B03-ADBE574F5AF2}" type="presOf" srcId="{DBC552EA-1734-4D3B-9E1C-09D002BCB11A}" destId="{0B485A90-EBB3-4BE4-8722-8874B53D588A}" srcOrd="1" destOrd="0" presId="urn:microsoft.com/office/officeart/2005/8/layout/process3"/>
    <dgm:cxn modelId="{427FA1D1-0AE7-4978-901C-CA75A794694F}" srcId="{6D561854-B3E5-4167-81D9-81D84D9F2880}" destId="{CDFC00E7-0F90-41AB-9E28-90F11101EFAB}" srcOrd="1" destOrd="0" parTransId="{7F2848A0-064D-40B6-A829-C5A6F3A561BF}" sibTransId="{448A5F3F-4409-4269-B5F4-C89A557FC62A}"/>
    <dgm:cxn modelId="{840830D5-8F7F-4E9E-9E8C-AE833715BCC0}" type="presOf" srcId="{448A5F3F-4409-4269-B5F4-C89A557FC62A}" destId="{4054FA73-2AFF-4CC8-BF99-5678A0A64C6B}" srcOrd="0" destOrd="0" presId="urn:microsoft.com/office/officeart/2005/8/layout/process3"/>
    <dgm:cxn modelId="{96A270D9-454B-4CE2-ACC0-056C4AE53334}" type="presOf" srcId="{448A5F3F-4409-4269-B5F4-C89A557FC62A}" destId="{965C5EB3-D4AC-45A1-8038-EFDA7431B164}" srcOrd="1" destOrd="0" presId="urn:microsoft.com/office/officeart/2005/8/layout/process3"/>
    <dgm:cxn modelId="{FB5CF4E3-BDB1-4D3A-BE4E-379B4789A14A}" srcId="{575E5A6F-8492-4242-8F4E-757EFC6B6ECF}" destId="{560C6D33-6EA7-487A-8A73-E764F9DA3786}" srcOrd="3" destOrd="0" parTransId="{0A569D5A-FB60-42A9-A8F8-037B03E11655}" sibTransId="{E19E934F-F371-4B91-882B-1AD086EB324B}"/>
    <dgm:cxn modelId="{DC35D8E5-9F12-4988-A56D-407E3BC8490C}" type="presOf" srcId="{E0C9D4E1-C573-4736-9D7B-1148F3A4734E}" destId="{098E6392-D034-46B1-9D1A-8AFEA1EB5381}" srcOrd="0" destOrd="0" presId="urn:microsoft.com/office/officeart/2005/8/layout/process3"/>
    <dgm:cxn modelId="{CE2E54EE-4971-44B6-94D6-C73D41A2EACE}" srcId="{CDFC00E7-0F90-41AB-9E28-90F11101EFAB}" destId="{E0C9D4E1-C573-4736-9D7B-1148F3A4734E}" srcOrd="0" destOrd="0" parTransId="{3EE4E032-9D33-4E93-AC29-522B23E9DCC3}" sibTransId="{3DD83AB7-B265-4DBC-AB8B-82D871040AE0}"/>
    <dgm:cxn modelId="{A3DF75FB-32A2-45BB-BB4A-73A2223A480F}" type="presOf" srcId="{396E2795-73B6-4017-BD29-8EC7FAC0822A}" destId="{098E6392-D034-46B1-9D1A-8AFEA1EB5381}" srcOrd="0" destOrd="1" presId="urn:microsoft.com/office/officeart/2005/8/layout/process3"/>
    <dgm:cxn modelId="{BA0BFCFD-88FA-4367-A5BF-5718C7BAA119}" srcId="{6D561854-B3E5-4167-81D9-81D84D9F2880}" destId="{575E5A6F-8492-4242-8F4E-757EFC6B6ECF}" srcOrd="2" destOrd="0" parTransId="{2425A523-F6D3-4A16-976A-87CF57867373}" sibTransId="{E4E9BFFF-1001-4D5D-8216-220A12C01554}"/>
    <dgm:cxn modelId="{851703FE-9710-4B7A-95B8-1F47C3D41296}" type="presOf" srcId="{575E5A6F-8492-4242-8F4E-757EFC6B6ECF}" destId="{69C5B952-EF07-4F77-9B4E-625336E65DC5}" srcOrd="1" destOrd="0" presId="urn:microsoft.com/office/officeart/2005/8/layout/process3"/>
    <dgm:cxn modelId="{D5DAF6AB-06BB-433F-A1CE-32874D7169DF}" type="presParOf" srcId="{EABFE9DA-3715-42E2-A85A-CD1DD287D0AB}" destId="{B0B366D8-DC8A-4B39-9201-1CBC93304B00}" srcOrd="0" destOrd="0" presId="urn:microsoft.com/office/officeart/2005/8/layout/process3"/>
    <dgm:cxn modelId="{2C393E93-738A-4CC2-8D53-5DED49C1F887}" type="presParOf" srcId="{B0B366D8-DC8A-4B39-9201-1CBC93304B00}" destId="{80746661-CF83-4E4B-8DA1-0C28FC6110B9}" srcOrd="0" destOrd="0" presId="urn:microsoft.com/office/officeart/2005/8/layout/process3"/>
    <dgm:cxn modelId="{B8711ED6-A268-4E9D-B1C1-845D3776EF41}" type="presParOf" srcId="{B0B366D8-DC8A-4B39-9201-1CBC93304B00}" destId="{0B485A90-EBB3-4BE4-8722-8874B53D588A}" srcOrd="1" destOrd="0" presId="urn:microsoft.com/office/officeart/2005/8/layout/process3"/>
    <dgm:cxn modelId="{1CAC8ED9-7768-4533-ABA7-CB69370522F5}" type="presParOf" srcId="{B0B366D8-DC8A-4B39-9201-1CBC93304B00}" destId="{3A5BBABD-C3DA-4B67-B7DB-73D33942F57C}" srcOrd="2" destOrd="0" presId="urn:microsoft.com/office/officeart/2005/8/layout/process3"/>
    <dgm:cxn modelId="{B407FE60-CED2-471D-B6EF-8BE9ED7699FC}" type="presParOf" srcId="{EABFE9DA-3715-42E2-A85A-CD1DD287D0AB}" destId="{B62638C4-B720-4080-B7DD-9512BE01A3EE}" srcOrd="1" destOrd="0" presId="urn:microsoft.com/office/officeart/2005/8/layout/process3"/>
    <dgm:cxn modelId="{D8E9DE2F-62C6-4202-80D3-335C36DD5B9E}" type="presParOf" srcId="{B62638C4-B720-4080-B7DD-9512BE01A3EE}" destId="{22230C9A-75EB-47B5-85FD-EFDD281C7BE9}" srcOrd="0" destOrd="0" presId="urn:microsoft.com/office/officeart/2005/8/layout/process3"/>
    <dgm:cxn modelId="{4801979D-0F55-493D-841D-053C35DFB7E8}" type="presParOf" srcId="{EABFE9DA-3715-42E2-A85A-CD1DD287D0AB}" destId="{570A15A9-417E-4B64-95DE-FED8EF47AEF3}" srcOrd="2" destOrd="0" presId="urn:microsoft.com/office/officeart/2005/8/layout/process3"/>
    <dgm:cxn modelId="{235CA228-DAD0-4E92-A2BF-5EC8A45DBBB2}" type="presParOf" srcId="{570A15A9-417E-4B64-95DE-FED8EF47AEF3}" destId="{3A2356D5-0515-4724-ABF5-4C0265A606C5}" srcOrd="0" destOrd="0" presId="urn:microsoft.com/office/officeart/2005/8/layout/process3"/>
    <dgm:cxn modelId="{4567BE6E-BB23-4843-93B7-42A1DDD0D3BB}" type="presParOf" srcId="{570A15A9-417E-4B64-95DE-FED8EF47AEF3}" destId="{3E01C5E4-E6E4-4E9D-828A-3B8CFA64DB4C}" srcOrd="1" destOrd="0" presId="urn:microsoft.com/office/officeart/2005/8/layout/process3"/>
    <dgm:cxn modelId="{6B50FFBB-2086-4B6A-BBC6-C6ACBC3EFA18}" type="presParOf" srcId="{570A15A9-417E-4B64-95DE-FED8EF47AEF3}" destId="{098E6392-D034-46B1-9D1A-8AFEA1EB5381}" srcOrd="2" destOrd="0" presId="urn:microsoft.com/office/officeart/2005/8/layout/process3"/>
    <dgm:cxn modelId="{8E31CF91-2520-4A35-BB32-B0B43F481B24}" type="presParOf" srcId="{EABFE9DA-3715-42E2-A85A-CD1DD287D0AB}" destId="{4054FA73-2AFF-4CC8-BF99-5678A0A64C6B}" srcOrd="3" destOrd="0" presId="urn:microsoft.com/office/officeart/2005/8/layout/process3"/>
    <dgm:cxn modelId="{B0532880-CA7F-4894-A1F9-2ED60945118A}" type="presParOf" srcId="{4054FA73-2AFF-4CC8-BF99-5678A0A64C6B}" destId="{965C5EB3-D4AC-45A1-8038-EFDA7431B164}" srcOrd="0" destOrd="0" presId="urn:microsoft.com/office/officeart/2005/8/layout/process3"/>
    <dgm:cxn modelId="{06867F5E-F4EF-4C06-9688-F95274E776C9}" type="presParOf" srcId="{EABFE9DA-3715-42E2-A85A-CD1DD287D0AB}" destId="{ECDCB9FE-6EB5-440F-A0EA-7B6463BA656E}" srcOrd="4" destOrd="0" presId="urn:microsoft.com/office/officeart/2005/8/layout/process3"/>
    <dgm:cxn modelId="{DE110B55-3042-4283-B6B6-85456724EBC3}" type="presParOf" srcId="{ECDCB9FE-6EB5-440F-A0EA-7B6463BA656E}" destId="{86828232-94C5-441A-9CA8-06ED5DF191AF}" srcOrd="0" destOrd="0" presId="urn:microsoft.com/office/officeart/2005/8/layout/process3"/>
    <dgm:cxn modelId="{9804AC8D-8B1F-4100-A79C-3F9FD3FCBF06}" type="presParOf" srcId="{ECDCB9FE-6EB5-440F-A0EA-7B6463BA656E}" destId="{69C5B952-EF07-4F77-9B4E-625336E65DC5}" srcOrd="1" destOrd="0" presId="urn:microsoft.com/office/officeart/2005/8/layout/process3"/>
    <dgm:cxn modelId="{216D1CFD-5DDC-4F8A-B206-CCDDD837F883}" type="presParOf" srcId="{ECDCB9FE-6EB5-440F-A0EA-7B6463BA656E}" destId="{6197FB32-6628-4A86-BC77-69324BAB267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D6E97D-3CB5-4034-A9F0-8EA22CEB5F32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8545E3-0CB7-447E-9F86-629254E4C3FC}">
      <dgm:prSet phldrT="[Text]"/>
      <dgm:spPr/>
      <dgm:t>
        <a:bodyPr/>
        <a:lstStyle/>
        <a:p>
          <a:r>
            <a:rPr lang="de-DE" dirty="0"/>
            <a:t>SF Fundus</a:t>
          </a:r>
        </a:p>
      </dgm:t>
    </dgm:pt>
    <dgm:pt modelId="{F9F1EF92-CA35-441F-9828-8A057CA11B87}" type="parTrans" cxnId="{2A8C1423-48BC-4EB0-A74F-BB67295D2A06}">
      <dgm:prSet/>
      <dgm:spPr/>
      <dgm:t>
        <a:bodyPr/>
        <a:lstStyle/>
        <a:p>
          <a:endParaRPr lang="de-DE"/>
        </a:p>
      </dgm:t>
    </dgm:pt>
    <dgm:pt modelId="{6959E4B7-DB68-4BE3-9F5F-AFA9916D80F2}" type="sibTrans" cxnId="{2A8C1423-48BC-4EB0-A74F-BB67295D2A06}">
      <dgm:prSet/>
      <dgm:spPr/>
      <dgm:t>
        <a:bodyPr/>
        <a:lstStyle/>
        <a:p>
          <a:endParaRPr lang="de-DE"/>
        </a:p>
      </dgm:t>
    </dgm:pt>
    <dgm:pt modelId="{722EC06B-F9E4-4DEE-BE31-5ED047F97FA6}">
      <dgm:prSet phldrT="[Text]"/>
      <dgm:spPr/>
      <dgm:t>
        <a:bodyPr/>
        <a:lstStyle/>
        <a:p>
          <a:r>
            <a:rPr lang="de-DE" dirty="0"/>
            <a:t>Export der Gebäude nach SF Buchungsplan</a:t>
          </a:r>
        </a:p>
      </dgm:t>
    </dgm:pt>
    <dgm:pt modelId="{24CB4552-6AFE-43A9-BB85-1F4875D6E724}" type="parTrans" cxnId="{901EA9D6-650F-4C7D-897E-FA28DB6437E4}">
      <dgm:prSet/>
      <dgm:spPr/>
      <dgm:t>
        <a:bodyPr/>
        <a:lstStyle/>
        <a:p>
          <a:endParaRPr lang="de-DE"/>
        </a:p>
      </dgm:t>
    </dgm:pt>
    <dgm:pt modelId="{75729866-AB2C-4B52-BF18-EB81797D2813}" type="sibTrans" cxnId="{901EA9D6-650F-4C7D-897E-FA28DB6437E4}">
      <dgm:prSet/>
      <dgm:spPr/>
      <dgm:t>
        <a:bodyPr/>
        <a:lstStyle/>
        <a:p>
          <a:endParaRPr lang="de-DE"/>
        </a:p>
      </dgm:t>
    </dgm:pt>
    <dgm:pt modelId="{7E0BEEB0-3412-4E68-9FFB-28993FCFFF79}">
      <dgm:prSet phldrT="[Text]"/>
      <dgm:spPr/>
      <dgm:t>
        <a:bodyPr/>
        <a:lstStyle/>
        <a:p>
          <a:r>
            <a:rPr lang="de-DE" dirty="0"/>
            <a:t>SF Buchungsplan und Budgetierung</a:t>
          </a:r>
        </a:p>
      </dgm:t>
    </dgm:pt>
    <dgm:pt modelId="{8446509E-A427-4D27-8C63-C537FA7CDC81}" type="parTrans" cxnId="{5A0AD55C-3A05-42FF-A192-1753B090F16B}">
      <dgm:prSet/>
      <dgm:spPr/>
      <dgm:t>
        <a:bodyPr/>
        <a:lstStyle/>
        <a:p>
          <a:endParaRPr lang="de-DE"/>
        </a:p>
      </dgm:t>
    </dgm:pt>
    <dgm:pt modelId="{FBD0CF79-8EE5-446B-9404-F393D5BEE33B}" type="sibTrans" cxnId="{5A0AD55C-3A05-42FF-A192-1753B090F16B}">
      <dgm:prSet/>
      <dgm:spPr/>
      <dgm:t>
        <a:bodyPr/>
        <a:lstStyle/>
        <a:p>
          <a:endParaRPr lang="de-DE"/>
        </a:p>
      </dgm:t>
    </dgm:pt>
    <dgm:pt modelId="{217E10AF-D27B-4896-A7A3-BF13A2F2FDE1}">
      <dgm:prSet phldrT="[Text]"/>
      <dgm:spPr/>
      <dgm:t>
        <a:bodyPr/>
        <a:lstStyle/>
        <a:p>
          <a:r>
            <a:rPr lang="de-DE" dirty="0"/>
            <a:t>Import der fertig berechneten Kosten aus SF Buchungsplan</a:t>
          </a:r>
        </a:p>
      </dgm:t>
    </dgm:pt>
    <dgm:pt modelId="{3A649236-B536-4C2F-880B-B945FB0AEF0C}" type="parTrans" cxnId="{D1131021-8705-4091-BC4B-FEF83CD16342}">
      <dgm:prSet/>
      <dgm:spPr/>
      <dgm:t>
        <a:bodyPr/>
        <a:lstStyle/>
        <a:p>
          <a:endParaRPr lang="de-DE"/>
        </a:p>
      </dgm:t>
    </dgm:pt>
    <dgm:pt modelId="{065C0316-4F49-499D-8FDC-AC9DE4ACF7C1}" type="sibTrans" cxnId="{D1131021-8705-4091-BC4B-FEF83CD16342}">
      <dgm:prSet/>
      <dgm:spPr/>
      <dgm:t>
        <a:bodyPr/>
        <a:lstStyle/>
        <a:p>
          <a:endParaRPr lang="de-DE"/>
        </a:p>
      </dgm:t>
    </dgm:pt>
    <dgm:pt modelId="{BDC8E3AA-FB22-4B5A-B354-6F88A3683EAE}">
      <dgm:prSet phldrT="[Text]"/>
      <dgm:spPr/>
      <dgm:t>
        <a:bodyPr/>
        <a:lstStyle/>
        <a:p>
          <a:r>
            <a:rPr lang="de-DE" dirty="0"/>
            <a:t>Fundierte Kostenanalyse mit aktuellen Daten</a:t>
          </a:r>
        </a:p>
      </dgm:t>
    </dgm:pt>
    <dgm:pt modelId="{C996D901-3798-483B-AB4E-57B7DF5895E8}" type="parTrans" cxnId="{26920539-3969-4094-946D-D5440402274A}">
      <dgm:prSet/>
      <dgm:spPr/>
      <dgm:t>
        <a:bodyPr/>
        <a:lstStyle/>
        <a:p>
          <a:endParaRPr lang="de-DE"/>
        </a:p>
      </dgm:t>
    </dgm:pt>
    <dgm:pt modelId="{8DFE3152-39EE-4018-928D-B3407E14535C}" type="sibTrans" cxnId="{26920539-3969-4094-946D-D5440402274A}">
      <dgm:prSet/>
      <dgm:spPr/>
      <dgm:t>
        <a:bodyPr/>
        <a:lstStyle/>
        <a:p>
          <a:endParaRPr lang="de-DE"/>
        </a:p>
      </dgm:t>
    </dgm:pt>
    <dgm:pt modelId="{FF681A85-E929-4BCD-AEC1-F6F8D119ECBE}">
      <dgm:prSet phldrT="[Text]"/>
      <dgm:spPr/>
      <dgm:t>
        <a:bodyPr/>
        <a:lstStyle/>
        <a:p>
          <a:r>
            <a:rPr lang="de-DE" dirty="0"/>
            <a:t>Zuordnung von Haushaltsstellen zu Gebäuden</a:t>
          </a:r>
        </a:p>
      </dgm:t>
    </dgm:pt>
    <dgm:pt modelId="{042269A0-08B1-40E5-A6FB-2BC0592F6E9E}" type="parTrans" cxnId="{7CF894B2-DFD7-420F-9558-59B4EF2E5DEB}">
      <dgm:prSet/>
      <dgm:spPr/>
      <dgm:t>
        <a:bodyPr/>
        <a:lstStyle/>
        <a:p>
          <a:endParaRPr lang="de-DE"/>
        </a:p>
      </dgm:t>
    </dgm:pt>
    <dgm:pt modelId="{9664391A-4B53-463B-B8C3-A0DE4AAD966B}" type="sibTrans" cxnId="{7CF894B2-DFD7-420F-9558-59B4EF2E5DEB}">
      <dgm:prSet/>
      <dgm:spPr/>
      <dgm:t>
        <a:bodyPr/>
        <a:lstStyle/>
        <a:p>
          <a:endParaRPr lang="de-DE"/>
        </a:p>
      </dgm:t>
    </dgm:pt>
    <dgm:pt modelId="{F696C941-7EF6-44F8-802F-20EB1BAC952A}">
      <dgm:prSet phldrT="[Text]"/>
      <dgm:spPr/>
      <dgm:t>
        <a:bodyPr/>
        <a:lstStyle/>
        <a:p>
          <a:r>
            <a:rPr lang="de-DE" dirty="0"/>
            <a:t>Einfache Auswertungen direkt möglich</a:t>
          </a:r>
        </a:p>
      </dgm:t>
    </dgm:pt>
    <dgm:pt modelId="{7D446086-EF66-4E70-9758-0007BFFB7004}" type="parTrans" cxnId="{4B63E0E2-AC91-481B-B9A6-9DF2BBC7D6F8}">
      <dgm:prSet/>
      <dgm:spPr/>
      <dgm:t>
        <a:bodyPr/>
        <a:lstStyle/>
        <a:p>
          <a:endParaRPr lang="de-DE"/>
        </a:p>
      </dgm:t>
    </dgm:pt>
    <dgm:pt modelId="{D676D721-1A0A-4EE6-8384-F8838586B9E4}" type="sibTrans" cxnId="{4B63E0E2-AC91-481B-B9A6-9DF2BBC7D6F8}">
      <dgm:prSet/>
      <dgm:spPr/>
      <dgm:t>
        <a:bodyPr/>
        <a:lstStyle/>
        <a:p>
          <a:endParaRPr lang="de-DE"/>
        </a:p>
      </dgm:t>
    </dgm:pt>
    <dgm:pt modelId="{A11DA981-812B-4345-8936-94B27C9FAF40}">
      <dgm:prSet phldrT="[Text]"/>
      <dgm:spPr/>
      <dgm:t>
        <a:bodyPr/>
        <a:lstStyle/>
        <a:p>
          <a:r>
            <a:rPr lang="de-DE" dirty="0"/>
            <a:t>Finanzbuchhaltung</a:t>
          </a:r>
        </a:p>
      </dgm:t>
    </dgm:pt>
    <dgm:pt modelId="{6C3A82C1-CE6A-455A-A72D-CD5FCF0B5EF1}" type="parTrans" cxnId="{8E6B49CF-30C4-4DB1-8C88-73E240E1A33E}">
      <dgm:prSet/>
      <dgm:spPr/>
      <dgm:t>
        <a:bodyPr/>
        <a:lstStyle/>
        <a:p>
          <a:endParaRPr lang="de-DE"/>
        </a:p>
      </dgm:t>
    </dgm:pt>
    <dgm:pt modelId="{18F83711-717C-4645-889B-C051B0DCEB1D}" type="sibTrans" cxnId="{8E6B49CF-30C4-4DB1-8C88-73E240E1A33E}">
      <dgm:prSet/>
      <dgm:spPr/>
      <dgm:t>
        <a:bodyPr/>
        <a:lstStyle/>
        <a:p>
          <a:endParaRPr lang="de-DE"/>
        </a:p>
      </dgm:t>
    </dgm:pt>
    <dgm:pt modelId="{1500ABF5-1AA0-4C99-B2A1-12C390C5D0C0}">
      <dgm:prSet phldrT="[Text]"/>
      <dgm:spPr/>
      <dgm:t>
        <a:bodyPr/>
        <a:lstStyle/>
        <a:p>
          <a:r>
            <a:rPr lang="de-DE" dirty="0"/>
            <a:t>Tagesaktuelle Daten</a:t>
          </a:r>
        </a:p>
      </dgm:t>
    </dgm:pt>
    <dgm:pt modelId="{8D73A1F5-A5C9-49E9-B07E-14A392C285B6}" type="parTrans" cxnId="{1188F67B-DBDD-48A4-A19A-04F8B102EF0E}">
      <dgm:prSet/>
      <dgm:spPr/>
      <dgm:t>
        <a:bodyPr/>
        <a:lstStyle/>
        <a:p>
          <a:endParaRPr lang="de-DE"/>
        </a:p>
      </dgm:t>
    </dgm:pt>
    <dgm:pt modelId="{FD02074D-24E0-4C5E-8F25-EFDCC5303174}" type="sibTrans" cxnId="{1188F67B-DBDD-48A4-A19A-04F8B102EF0E}">
      <dgm:prSet/>
      <dgm:spPr/>
      <dgm:t>
        <a:bodyPr/>
        <a:lstStyle/>
        <a:p>
          <a:endParaRPr lang="de-DE"/>
        </a:p>
      </dgm:t>
    </dgm:pt>
    <dgm:pt modelId="{652319ED-9309-40D7-80DB-907E77EFD0F4}">
      <dgm:prSet phldrT="[Text]"/>
      <dgm:spPr/>
      <dgm:t>
        <a:bodyPr/>
        <a:lstStyle/>
        <a:p>
          <a:r>
            <a:rPr lang="de-DE" dirty="0"/>
            <a:t>KFM</a:t>
          </a:r>
        </a:p>
      </dgm:t>
    </dgm:pt>
    <dgm:pt modelId="{80814227-8E42-4BC0-9A22-5CAB1B644C27}" type="parTrans" cxnId="{7998FBC6-489E-4E03-9B1D-645492A2F4B9}">
      <dgm:prSet/>
      <dgm:spPr/>
      <dgm:t>
        <a:bodyPr/>
        <a:lstStyle/>
        <a:p>
          <a:endParaRPr lang="de-DE"/>
        </a:p>
      </dgm:t>
    </dgm:pt>
    <dgm:pt modelId="{F8E920CA-D99A-4605-BB4D-ADBC5A55AC65}" type="sibTrans" cxnId="{7998FBC6-489E-4E03-9B1D-645492A2F4B9}">
      <dgm:prSet/>
      <dgm:spPr/>
      <dgm:t>
        <a:bodyPr/>
        <a:lstStyle/>
        <a:p>
          <a:endParaRPr lang="de-DE"/>
        </a:p>
      </dgm:t>
    </dgm:pt>
    <dgm:pt modelId="{23A10024-5F2E-41A1-A3AF-669812931B26}">
      <dgm:prSet phldrT="[Text]"/>
      <dgm:spPr/>
      <dgm:t>
        <a:bodyPr/>
        <a:lstStyle/>
        <a:p>
          <a:r>
            <a:rPr lang="de-DE" dirty="0"/>
            <a:t>Kifikos</a:t>
          </a:r>
        </a:p>
      </dgm:t>
    </dgm:pt>
    <dgm:pt modelId="{5A79DBEE-AE27-4DA3-8662-91EC08069F3D}" type="parTrans" cxnId="{F932E73A-1747-484A-BADE-C18F76603B07}">
      <dgm:prSet/>
      <dgm:spPr/>
      <dgm:t>
        <a:bodyPr/>
        <a:lstStyle/>
        <a:p>
          <a:endParaRPr lang="de-DE"/>
        </a:p>
      </dgm:t>
    </dgm:pt>
    <dgm:pt modelId="{7AF7C5EB-187A-4ABE-AEFD-0620F1C7D89F}" type="sibTrans" cxnId="{F932E73A-1747-484A-BADE-C18F76603B07}">
      <dgm:prSet/>
      <dgm:spPr/>
      <dgm:t>
        <a:bodyPr/>
        <a:lstStyle/>
        <a:p>
          <a:endParaRPr lang="de-DE"/>
        </a:p>
      </dgm:t>
    </dgm:pt>
    <dgm:pt modelId="{B14F8842-291B-4DB4-A949-B583C83BFADC}" type="pres">
      <dgm:prSet presAssocID="{A3D6E97D-3CB5-4034-A9F0-8EA22CEB5F32}" presName="Name0" presStyleCnt="0">
        <dgm:presLayoutVars>
          <dgm:dir/>
          <dgm:resizeHandles val="exact"/>
        </dgm:presLayoutVars>
      </dgm:prSet>
      <dgm:spPr/>
    </dgm:pt>
    <dgm:pt modelId="{2D8C989A-4612-4AE2-A491-B4AAFD7599C3}" type="pres">
      <dgm:prSet presAssocID="{A3D6E97D-3CB5-4034-A9F0-8EA22CEB5F32}" presName="fgShape" presStyleLbl="fgShp" presStyleIdx="0" presStyleCnt="1"/>
      <dgm:spPr/>
    </dgm:pt>
    <dgm:pt modelId="{3228D4B6-75AE-4A8F-88B9-6369432E4CF3}" type="pres">
      <dgm:prSet presAssocID="{A3D6E97D-3CB5-4034-A9F0-8EA22CEB5F32}" presName="linComp" presStyleCnt="0"/>
      <dgm:spPr/>
    </dgm:pt>
    <dgm:pt modelId="{5CCDED84-4FED-4812-9B82-06E99392984E}" type="pres">
      <dgm:prSet presAssocID="{DE8545E3-0CB7-447E-9F86-629254E4C3FC}" presName="compNode" presStyleCnt="0"/>
      <dgm:spPr/>
    </dgm:pt>
    <dgm:pt modelId="{F2928008-23A5-428E-9820-22D0B5423745}" type="pres">
      <dgm:prSet presAssocID="{DE8545E3-0CB7-447E-9F86-629254E4C3FC}" presName="bkgdShape" presStyleLbl="node1" presStyleIdx="0" presStyleCnt="3"/>
      <dgm:spPr/>
    </dgm:pt>
    <dgm:pt modelId="{6B81CAFA-8189-4759-A120-D7CC657CA6EC}" type="pres">
      <dgm:prSet presAssocID="{DE8545E3-0CB7-447E-9F86-629254E4C3FC}" presName="nodeTx" presStyleLbl="node1" presStyleIdx="0" presStyleCnt="3">
        <dgm:presLayoutVars>
          <dgm:bulletEnabled val="1"/>
        </dgm:presLayoutVars>
      </dgm:prSet>
      <dgm:spPr/>
    </dgm:pt>
    <dgm:pt modelId="{5E4C4CA9-C339-4347-A08A-C63F402DAC7D}" type="pres">
      <dgm:prSet presAssocID="{DE8545E3-0CB7-447E-9F86-629254E4C3FC}" presName="invisiNode" presStyleLbl="node1" presStyleIdx="0" presStyleCnt="3"/>
      <dgm:spPr/>
    </dgm:pt>
    <dgm:pt modelId="{3A622020-E837-4E92-8B44-A745EB7E01CF}" type="pres">
      <dgm:prSet presAssocID="{DE8545E3-0CB7-447E-9F86-629254E4C3F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8DA21B-73ED-45A1-BAF9-9D3AE9DCC43B}" type="pres">
      <dgm:prSet presAssocID="{6959E4B7-DB68-4BE3-9F5F-AFA9916D80F2}" presName="sibTrans" presStyleLbl="sibTrans2D1" presStyleIdx="0" presStyleCnt="0"/>
      <dgm:spPr/>
    </dgm:pt>
    <dgm:pt modelId="{ECE90986-A9A1-4527-8050-648724DE52BB}" type="pres">
      <dgm:prSet presAssocID="{7E0BEEB0-3412-4E68-9FFB-28993FCFFF79}" presName="compNode" presStyleCnt="0"/>
      <dgm:spPr/>
    </dgm:pt>
    <dgm:pt modelId="{1876A7EC-0F69-4F84-8044-7C06621A018A}" type="pres">
      <dgm:prSet presAssocID="{7E0BEEB0-3412-4E68-9FFB-28993FCFFF79}" presName="bkgdShape" presStyleLbl="node1" presStyleIdx="1" presStyleCnt="3"/>
      <dgm:spPr/>
    </dgm:pt>
    <dgm:pt modelId="{0D9CAD29-67B6-4B55-B0D4-862730435A55}" type="pres">
      <dgm:prSet presAssocID="{7E0BEEB0-3412-4E68-9FFB-28993FCFFF79}" presName="nodeTx" presStyleLbl="node1" presStyleIdx="1" presStyleCnt="3">
        <dgm:presLayoutVars>
          <dgm:bulletEnabled val="1"/>
        </dgm:presLayoutVars>
      </dgm:prSet>
      <dgm:spPr/>
    </dgm:pt>
    <dgm:pt modelId="{2A7D9BCF-6631-4460-8C6B-DC248E18605D}" type="pres">
      <dgm:prSet presAssocID="{7E0BEEB0-3412-4E68-9FFB-28993FCFFF79}" presName="invisiNode" presStyleLbl="node1" presStyleIdx="1" presStyleCnt="3"/>
      <dgm:spPr/>
    </dgm:pt>
    <dgm:pt modelId="{2424859F-BED0-4C1F-8A60-9F61A5C4FD97}" type="pres">
      <dgm:prSet presAssocID="{7E0BEEB0-3412-4E68-9FFB-28993FCFFF7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59E574-F970-4F99-941D-B8A4D0E2BF26}" type="pres">
      <dgm:prSet presAssocID="{FBD0CF79-8EE5-446B-9404-F393D5BEE33B}" presName="sibTrans" presStyleLbl="sibTrans2D1" presStyleIdx="0" presStyleCnt="0"/>
      <dgm:spPr/>
    </dgm:pt>
    <dgm:pt modelId="{124477A5-55CE-4BFB-A777-E664D4F142BA}" type="pres">
      <dgm:prSet presAssocID="{A11DA981-812B-4345-8936-94B27C9FAF40}" presName="compNode" presStyleCnt="0"/>
      <dgm:spPr/>
    </dgm:pt>
    <dgm:pt modelId="{F7497D78-66D5-4408-9364-DB2B38741CAF}" type="pres">
      <dgm:prSet presAssocID="{A11DA981-812B-4345-8936-94B27C9FAF40}" presName="bkgdShape" presStyleLbl="node1" presStyleIdx="2" presStyleCnt="3"/>
      <dgm:spPr/>
    </dgm:pt>
    <dgm:pt modelId="{DB93C2FE-665C-48AC-A559-19A53E1EB9D8}" type="pres">
      <dgm:prSet presAssocID="{A11DA981-812B-4345-8936-94B27C9FAF40}" presName="nodeTx" presStyleLbl="node1" presStyleIdx="2" presStyleCnt="3">
        <dgm:presLayoutVars>
          <dgm:bulletEnabled val="1"/>
        </dgm:presLayoutVars>
      </dgm:prSet>
      <dgm:spPr/>
    </dgm:pt>
    <dgm:pt modelId="{E1174728-7DEA-4983-8A3D-1C3899BDD5E0}" type="pres">
      <dgm:prSet presAssocID="{A11DA981-812B-4345-8936-94B27C9FAF40}" presName="invisiNode" presStyleLbl="node1" presStyleIdx="2" presStyleCnt="3"/>
      <dgm:spPr/>
    </dgm:pt>
    <dgm:pt modelId="{43FCB2A1-9551-47F4-9937-A0B5401F32B1}" type="pres">
      <dgm:prSet presAssocID="{A11DA981-812B-4345-8936-94B27C9FAF4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E5CAB05-B44A-47AD-BD79-9A3983FEE3B3}" type="presOf" srcId="{6959E4B7-DB68-4BE3-9F5F-AFA9916D80F2}" destId="{7F8DA21B-73ED-45A1-BAF9-9D3AE9DCC43B}" srcOrd="0" destOrd="0" presId="urn:microsoft.com/office/officeart/2005/8/layout/hList7"/>
    <dgm:cxn modelId="{FE9FDC05-E422-4134-99FA-DF98F7E718D0}" type="presOf" srcId="{FBD0CF79-8EE5-446B-9404-F393D5BEE33B}" destId="{D959E574-F970-4F99-941D-B8A4D0E2BF26}" srcOrd="0" destOrd="0" presId="urn:microsoft.com/office/officeart/2005/8/layout/hList7"/>
    <dgm:cxn modelId="{790ED518-3F77-4845-91C3-5D33B6CFB2A0}" type="presOf" srcId="{1500ABF5-1AA0-4C99-B2A1-12C390C5D0C0}" destId="{1876A7EC-0F69-4F84-8044-7C06621A018A}" srcOrd="0" destOrd="3" presId="urn:microsoft.com/office/officeart/2005/8/layout/hList7"/>
    <dgm:cxn modelId="{D1131021-8705-4091-BC4B-FEF83CD16342}" srcId="{DE8545E3-0CB7-447E-9F86-629254E4C3FC}" destId="{217E10AF-D27B-4896-A7A3-BF13A2F2FDE1}" srcOrd="1" destOrd="0" parTransId="{3A649236-B536-4C2F-880B-B945FB0AEF0C}" sibTransId="{065C0316-4F49-499D-8FDC-AC9DE4ACF7C1}"/>
    <dgm:cxn modelId="{79D28921-8163-4F3D-AF9A-9BD34B8FD6E4}" type="presOf" srcId="{DE8545E3-0CB7-447E-9F86-629254E4C3FC}" destId="{6B81CAFA-8189-4759-A120-D7CC657CA6EC}" srcOrd="1" destOrd="0" presId="urn:microsoft.com/office/officeart/2005/8/layout/hList7"/>
    <dgm:cxn modelId="{F402F322-45CF-4F2C-A43D-680A3C5FC5FB}" type="presOf" srcId="{7E0BEEB0-3412-4E68-9FFB-28993FCFFF79}" destId="{0D9CAD29-67B6-4B55-B0D4-862730435A55}" srcOrd="1" destOrd="0" presId="urn:microsoft.com/office/officeart/2005/8/layout/hList7"/>
    <dgm:cxn modelId="{2A8C1423-48BC-4EB0-A74F-BB67295D2A06}" srcId="{A3D6E97D-3CB5-4034-A9F0-8EA22CEB5F32}" destId="{DE8545E3-0CB7-447E-9F86-629254E4C3FC}" srcOrd="0" destOrd="0" parTransId="{F9F1EF92-CA35-441F-9828-8A057CA11B87}" sibTransId="{6959E4B7-DB68-4BE3-9F5F-AFA9916D80F2}"/>
    <dgm:cxn modelId="{D009ED27-80C2-4758-A5C7-9206AEFFDBCE}" type="presOf" srcId="{217E10AF-D27B-4896-A7A3-BF13A2F2FDE1}" destId="{F2928008-23A5-428E-9820-22D0B5423745}" srcOrd="0" destOrd="2" presId="urn:microsoft.com/office/officeart/2005/8/layout/hList7"/>
    <dgm:cxn modelId="{C1391A2C-5FCB-4C0B-82F7-98FEA6F241B9}" type="presOf" srcId="{FF681A85-E929-4BCD-AEC1-F6F8D119ECBE}" destId="{0D9CAD29-67B6-4B55-B0D4-862730435A55}" srcOrd="1" destOrd="1" presId="urn:microsoft.com/office/officeart/2005/8/layout/hList7"/>
    <dgm:cxn modelId="{26920539-3969-4094-946D-D5440402274A}" srcId="{DE8545E3-0CB7-447E-9F86-629254E4C3FC}" destId="{BDC8E3AA-FB22-4B5A-B354-6F88A3683EAE}" srcOrd="2" destOrd="0" parTransId="{C996D901-3798-483B-AB4E-57B7DF5895E8}" sibTransId="{8DFE3152-39EE-4018-928D-B3407E14535C}"/>
    <dgm:cxn modelId="{F932E73A-1747-484A-BADE-C18F76603B07}" srcId="{A11DA981-812B-4345-8936-94B27C9FAF40}" destId="{23A10024-5F2E-41A1-A3AF-669812931B26}" srcOrd="1" destOrd="0" parTransId="{5A79DBEE-AE27-4DA3-8662-91EC08069F3D}" sibTransId="{7AF7C5EB-187A-4ABE-AEFD-0620F1C7D89F}"/>
    <dgm:cxn modelId="{7FF2533C-8CF3-42C5-946A-46FB1D52126C}" type="presOf" srcId="{A11DA981-812B-4345-8936-94B27C9FAF40}" destId="{DB93C2FE-665C-48AC-A559-19A53E1EB9D8}" srcOrd="1" destOrd="0" presId="urn:microsoft.com/office/officeart/2005/8/layout/hList7"/>
    <dgm:cxn modelId="{5A0AD55C-3A05-42FF-A192-1753B090F16B}" srcId="{A3D6E97D-3CB5-4034-A9F0-8EA22CEB5F32}" destId="{7E0BEEB0-3412-4E68-9FFB-28993FCFFF79}" srcOrd="1" destOrd="0" parTransId="{8446509E-A427-4D27-8C63-C537FA7CDC81}" sibTransId="{FBD0CF79-8EE5-446B-9404-F393D5BEE33B}"/>
    <dgm:cxn modelId="{3F3AC55D-B399-493A-9271-EEE3F932F16F}" type="presOf" srcId="{652319ED-9309-40D7-80DB-907E77EFD0F4}" destId="{DB93C2FE-665C-48AC-A559-19A53E1EB9D8}" srcOrd="1" destOrd="1" presId="urn:microsoft.com/office/officeart/2005/8/layout/hList7"/>
    <dgm:cxn modelId="{BDFBB561-F04E-4521-B683-96082CD97745}" type="presOf" srcId="{217E10AF-D27B-4896-A7A3-BF13A2F2FDE1}" destId="{6B81CAFA-8189-4759-A120-D7CC657CA6EC}" srcOrd="1" destOrd="2" presId="urn:microsoft.com/office/officeart/2005/8/layout/hList7"/>
    <dgm:cxn modelId="{CB7A4166-6303-44CE-8D69-A2C9A44E9114}" type="presOf" srcId="{DE8545E3-0CB7-447E-9F86-629254E4C3FC}" destId="{F2928008-23A5-428E-9820-22D0B5423745}" srcOrd="0" destOrd="0" presId="urn:microsoft.com/office/officeart/2005/8/layout/hList7"/>
    <dgm:cxn modelId="{8D29C849-491D-4F8E-ACC7-8DD0988871FD}" type="presOf" srcId="{FF681A85-E929-4BCD-AEC1-F6F8D119ECBE}" destId="{1876A7EC-0F69-4F84-8044-7C06621A018A}" srcOrd="0" destOrd="1" presId="urn:microsoft.com/office/officeart/2005/8/layout/hList7"/>
    <dgm:cxn modelId="{A5360D50-33CF-4585-9AF2-575D25BD373F}" type="presOf" srcId="{7E0BEEB0-3412-4E68-9FFB-28993FCFFF79}" destId="{1876A7EC-0F69-4F84-8044-7C06621A018A}" srcOrd="0" destOrd="0" presId="urn:microsoft.com/office/officeart/2005/8/layout/hList7"/>
    <dgm:cxn modelId="{FF01B271-2561-40EE-B14C-7C3B5CEDE9DB}" type="presOf" srcId="{A11DA981-812B-4345-8936-94B27C9FAF40}" destId="{F7497D78-66D5-4408-9364-DB2B38741CAF}" srcOrd="0" destOrd="0" presId="urn:microsoft.com/office/officeart/2005/8/layout/hList7"/>
    <dgm:cxn modelId="{74934455-5C61-41F2-B8B5-29CB0615590A}" type="presOf" srcId="{F696C941-7EF6-44F8-802F-20EB1BAC952A}" destId="{0D9CAD29-67B6-4B55-B0D4-862730435A55}" srcOrd="1" destOrd="2" presId="urn:microsoft.com/office/officeart/2005/8/layout/hList7"/>
    <dgm:cxn modelId="{4D14B755-181D-443F-A981-500BBA1C379F}" type="presOf" srcId="{652319ED-9309-40D7-80DB-907E77EFD0F4}" destId="{F7497D78-66D5-4408-9364-DB2B38741CAF}" srcOrd="0" destOrd="1" presId="urn:microsoft.com/office/officeart/2005/8/layout/hList7"/>
    <dgm:cxn modelId="{3353A35A-E242-4C36-BAA8-ADC11B19672E}" type="presOf" srcId="{23A10024-5F2E-41A1-A3AF-669812931B26}" destId="{DB93C2FE-665C-48AC-A559-19A53E1EB9D8}" srcOrd="1" destOrd="2" presId="urn:microsoft.com/office/officeart/2005/8/layout/hList7"/>
    <dgm:cxn modelId="{1188F67B-DBDD-48A4-A19A-04F8B102EF0E}" srcId="{7E0BEEB0-3412-4E68-9FFB-28993FCFFF79}" destId="{1500ABF5-1AA0-4C99-B2A1-12C390C5D0C0}" srcOrd="2" destOrd="0" parTransId="{8D73A1F5-A5C9-49E9-B07E-14A392C285B6}" sibTransId="{FD02074D-24E0-4C5E-8F25-EFDCC5303174}"/>
    <dgm:cxn modelId="{13A8BE7D-4D28-4DC2-83C4-CA0975D04D16}" type="presOf" srcId="{F696C941-7EF6-44F8-802F-20EB1BAC952A}" destId="{1876A7EC-0F69-4F84-8044-7C06621A018A}" srcOrd="0" destOrd="2" presId="urn:microsoft.com/office/officeart/2005/8/layout/hList7"/>
    <dgm:cxn modelId="{54D3578B-44B7-4853-85FF-F25CB351EB35}" type="presOf" srcId="{23A10024-5F2E-41A1-A3AF-669812931B26}" destId="{F7497D78-66D5-4408-9364-DB2B38741CAF}" srcOrd="0" destOrd="2" presId="urn:microsoft.com/office/officeart/2005/8/layout/hList7"/>
    <dgm:cxn modelId="{E2F683A6-5309-4542-A38F-65CCC59A62D0}" type="presOf" srcId="{BDC8E3AA-FB22-4B5A-B354-6F88A3683EAE}" destId="{6B81CAFA-8189-4759-A120-D7CC657CA6EC}" srcOrd="1" destOrd="3" presId="urn:microsoft.com/office/officeart/2005/8/layout/hList7"/>
    <dgm:cxn modelId="{A7EC85AA-CDCB-482A-BA77-DED98EF2D4E0}" type="presOf" srcId="{A3D6E97D-3CB5-4034-A9F0-8EA22CEB5F32}" destId="{B14F8842-291B-4DB4-A949-B583C83BFADC}" srcOrd="0" destOrd="0" presId="urn:microsoft.com/office/officeart/2005/8/layout/hList7"/>
    <dgm:cxn modelId="{7CF894B2-DFD7-420F-9558-59B4EF2E5DEB}" srcId="{7E0BEEB0-3412-4E68-9FFB-28993FCFFF79}" destId="{FF681A85-E929-4BCD-AEC1-F6F8D119ECBE}" srcOrd="0" destOrd="0" parTransId="{042269A0-08B1-40E5-A6FB-2BC0592F6E9E}" sibTransId="{9664391A-4B53-463B-B8C3-A0DE4AAD966B}"/>
    <dgm:cxn modelId="{7998FBC6-489E-4E03-9B1D-645492A2F4B9}" srcId="{A11DA981-812B-4345-8936-94B27C9FAF40}" destId="{652319ED-9309-40D7-80DB-907E77EFD0F4}" srcOrd="0" destOrd="0" parTransId="{80814227-8E42-4BC0-9A22-5CAB1B644C27}" sibTransId="{F8E920CA-D99A-4605-BB4D-ADBC5A55AC65}"/>
    <dgm:cxn modelId="{48CC13CB-0996-4606-9D06-A8EEB48D9997}" type="presOf" srcId="{BDC8E3AA-FB22-4B5A-B354-6F88A3683EAE}" destId="{F2928008-23A5-428E-9820-22D0B5423745}" srcOrd="0" destOrd="3" presId="urn:microsoft.com/office/officeart/2005/8/layout/hList7"/>
    <dgm:cxn modelId="{8E6B49CF-30C4-4DB1-8C88-73E240E1A33E}" srcId="{A3D6E97D-3CB5-4034-A9F0-8EA22CEB5F32}" destId="{A11DA981-812B-4345-8936-94B27C9FAF40}" srcOrd="2" destOrd="0" parTransId="{6C3A82C1-CE6A-455A-A72D-CD5FCF0B5EF1}" sibTransId="{18F83711-717C-4645-889B-C051B0DCEB1D}"/>
    <dgm:cxn modelId="{901EA9D6-650F-4C7D-897E-FA28DB6437E4}" srcId="{DE8545E3-0CB7-447E-9F86-629254E4C3FC}" destId="{722EC06B-F9E4-4DEE-BE31-5ED047F97FA6}" srcOrd="0" destOrd="0" parTransId="{24CB4552-6AFE-43A9-BB85-1F4875D6E724}" sibTransId="{75729866-AB2C-4B52-BF18-EB81797D2813}"/>
    <dgm:cxn modelId="{AE7101DB-696C-45E3-9F6B-DF0F11E893E6}" type="presOf" srcId="{722EC06B-F9E4-4DEE-BE31-5ED047F97FA6}" destId="{6B81CAFA-8189-4759-A120-D7CC657CA6EC}" srcOrd="1" destOrd="1" presId="urn:microsoft.com/office/officeart/2005/8/layout/hList7"/>
    <dgm:cxn modelId="{4B63E0E2-AC91-481B-B9A6-9DF2BBC7D6F8}" srcId="{7E0BEEB0-3412-4E68-9FFB-28993FCFFF79}" destId="{F696C941-7EF6-44F8-802F-20EB1BAC952A}" srcOrd="1" destOrd="0" parTransId="{7D446086-EF66-4E70-9758-0007BFFB7004}" sibTransId="{D676D721-1A0A-4EE6-8384-F8838586B9E4}"/>
    <dgm:cxn modelId="{C1F246E5-8E12-4347-A211-CEC1DF85594E}" type="presOf" srcId="{722EC06B-F9E4-4DEE-BE31-5ED047F97FA6}" destId="{F2928008-23A5-428E-9820-22D0B5423745}" srcOrd="0" destOrd="1" presId="urn:microsoft.com/office/officeart/2005/8/layout/hList7"/>
    <dgm:cxn modelId="{0A8986EA-4D90-4FE8-BFAE-7CEFA9683AB5}" type="presOf" srcId="{1500ABF5-1AA0-4C99-B2A1-12C390C5D0C0}" destId="{0D9CAD29-67B6-4B55-B0D4-862730435A55}" srcOrd="1" destOrd="3" presId="urn:microsoft.com/office/officeart/2005/8/layout/hList7"/>
    <dgm:cxn modelId="{4E29E145-C7A7-4907-81EA-53AB4A5BDB71}" type="presParOf" srcId="{B14F8842-291B-4DB4-A949-B583C83BFADC}" destId="{2D8C989A-4612-4AE2-A491-B4AAFD7599C3}" srcOrd="0" destOrd="0" presId="urn:microsoft.com/office/officeart/2005/8/layout/hList7"/>
    <dgm:cxn modelId="{2945C18A-E6E4-4F9A-AB0E-031932C555E9}" type="presParOf" srcId="{B14F8842-291B-4DB4-A949-B583C83BFADC}" destId="{3228D4B6-75AE-4A8F-88B9-6369432E4CF3}" srcOrd="1" destOrd="0" presId="urn:microsoft.com/office/officeart/2005/8/layout/hList7"/>
    <dgm:cxn modelId="{8C71C51A-C959-4679-B649-0FE81640CDE4}" type="presParOf" srcId="{3228D4B6-75AE-4A8F-88B9-6369432E4CF3}" destId="{5CCDED84-4FED-4812-9B82-06E99392984E}" srcOrd="0" destOrd="0" presId="urn:microsoft.com/office/officeart/2005/8/layout/hList7"/>
    <dgm:cxn modelId="{F310B2EC-8673-4DFE-A1F9-5350C7E973D9}" type="presParOf" srcId="{5CCDED84-4FED-4812-9B82-06E99392984E}" destId="{F2928008-23A5-428E-9820-22D0B5423745}" srcOrd="0" destOrd="0" presId="urn:microsoft.com/office/officeart/2005/8/layout/hList7"/>
    <dgm:cxn modelId="{1834A2D8-D457-4F8A-8C19-80AD2A22593F}" type="presParOf" srcId="{5CCDED84-4FED-4812-9B82-06E99392984E}" destId="{6B81CAFA-8189-4759-A120-D7CC657CA6EC}" srcOrd="1" destOrd="0" presId="urn:microsoft.com/office/officeart/2005/8/layout/hList7"/>
    <dgm:cxn modelId="{8C322AD6-E3A5-4AEB-9277-D36279D7CDAD}" type="presParOf" srcId="{5CCDED84-4FED-4812-9B82-06E99392984E}" destId="{5E4C4CA9-C339-4347-A08A-C63F402DAC7D}" srcOrd="2" destOrd="0" presId="urn:microsoft.com/office/officeart/2005/8/layout/hList7"/>
    <dgm:cxn modelId="{A4BC2DEA-EF8C-4A09-B633-5A17A140704F}" type="presParOf" srcId="{5CCDED84-4FED-4812-9B82-06E99392984E}" destId="{3A622020-E837-4E92-8B44-A745EB7E01CF}" srcOrd="3" destOrd="0" presId="urn:microsoft.com/office/officeart/2005/8/layout/hList7"/>
    <dgm:cxn modelId="{3068DAA9-E3DB-4110-AAEE-45203DE55AB6}" type="presParOf" srcId="{3228D4B6-75AE-4A8F-88B9-6369432E4CF3}" destId="{7F8DA21B-73ED-45A1-BAF9-9D3AE9DCC43B}" srcOrd="1" destOrd="0" presId="urn:microsoft.com/office/officeart/2005/8/layout/hList7"/>
    <dgm:cxn modelId="{9129A7F0-8AEE-4C25-B317-225F28F1A77E}" type="presParOf" srcId="{3228D4B6-75AE-4A8F-88B9-6369432E4CF3}" destId="{ECE90986-A9A1-4527-8050-648724DE52BB}" srcOrd="2" destOrd="0" presId="urn:microsoft.com/office/officeart/2005/8/layout/hList7"/>
    <dgm:cxn modelId="{611DF100-A3B7-4E08-8068-A4973B0BCA3C}" type="presParOf" srcId="{ECE90986-A9A1-4527-8050-648724DE52BB}" destId="{1876A7EC-0F69-4F84-8044-7C06621A018A}" srcOrd="0" destOrd="0" presId="urn:microsoft.com/office/officeart/2005/8/layout/hList7"/>
    <dgm:cxn modelId="{1C89E850-5618-4ACA-9AD5-F3896703B93F}" type="presParOf" srcId="{ECE90986-A9A1-4527-8050-648724DE52BB}" destId="{0D9CAD29-67B6-4B55-B0D4-862730435A55}" srcOrd="1" destOrd="0" presId="urn:microsoft.com/office/officeart/2005/8/layout/hList7"/>
    <dgm:cxn modelId="{9A41A4FD-0A20-4CE6-8F81-114B342CF019}" type="presParOf" srcId="{ECE90986-A9A1-4527-8050-648724DE52BB}" destId="{2A7D9BCF-6631-4460-8C6B-DC248E18605D}" srcOrd="2" destOrd="0" presId="urn:microsoft.com/office/officeart/2005/8/layout/hList7"/>
    <dgm:cxn modelId="{AA1F3D43-A35D-48E5-A6E6-B410CECDDE15}" type="presParOf" srcId="{ECE90986-A9A1-4527-8050-648724DE52BB}" destId="{2424859F-BED0-4C1F-8A60-9F61A5C4FD97}" srcOrd="3" destOrd="0" presId="urn:microsoft.com/office/officeart/2005/8/layout/hList7"/>
    <dgm:cxn modelId="{3627F2F6-5427-4E94-8ACA-0B0C8ABA1E32}" type="presParOf" srcId="{3228D4B6-75AE-4A8F-88B9-6369432E4CF3}" destId="{D959E574-F970-4F99-941D-B8A4D0E2BF26}" srcOrd="3" destOrd="0" presId="urn:microsoft.com/office/officeart/2005/8/layout/hList7"/>
    <dgm:cxn modelId="{6DBE4F94-BA14-4DD7-B91A-DADC3B2FB1E5}" type="presParOf" srcId="{3228D4B6-75AE-4A8F-88B9-6369432E4CF3}" destId="{124477A5-55CE-4BFB-A777-E664D4F142BA}" srcOrd="4" destOrd="0" presId="urn:microsoft.com/office/officeart/2005/8/layout/hList7"/>
    <dgm:cxn modelId="{95185798-9F8C-44ED-B533-AEA4774358F9}" type="presParOf" srcId="{124477A5-55CE-4BFB-A777-E664D4F142BA}" destId="{F7497D78-66D5-4408-9364-DB2B38741CAF}" srcOrd="0" destOrd="0" presId="urn:microsoft.com/office/officeart/2005/8/layout/hList7"/>
    <dgm:cxn modelId="{229EF4EC-486A-454C-B1E5-B2AD0098620C}" type="presParOf" srcId="{124477A5-55CE-4BFB-A777-E664D4F142BA}" destId="{DB93C2FE-665C-48AC-A559-19A53E1EB9D8}" srcOrd="1" destOrd="0" presId="urn:microsoft.com/office/officeart/2005/8/layout/hList7"/>
    <dgm:cxn modelId="{3A8E0698-241D-4313-AA46-66417935BBBE}" type="presParOf" srcId="{124477A5-55CE-4BFB-A777-E664D4F142BA}" destId="{E1174728-7DEA-4983-8A3D-1C3899BDD5E0}" srcOrd="2" destOrd="0" presId="urn:microsoft.com/office/officeart/2005/8/layout/hList7"/>
    <dgm:cxn modelId="{4ADC0B42-7A09-4B4C-85B8-2E6E7373384F}" type="presParOf" srcId="{124477A5-55CE-4BFB-A777-E664D4F142BA}" destId="{43FCB2A1-9551-47F4-9937-A0B5401F32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5F7245-E29F-46CC-ADE3-DE7C9FEC1738}" type="doc">
      <dgm:prSet loTypeId="urn:microsoft.com/office/officeart/2005/8/layout/pyramid1" loCatId="pyramid" qsTypeId="urn:microsoft.com/office/officeart/2005/8/quickstyle/3d6" qsCatId="3D" csTypeId="urn:microsoft.com/office/officeart/2005/8/colors/accent1_2" csCatId="accent1" phldr="1"/>
      <dgm:spPr/>
    </dgm:pt>
    <dgm:pt modelId="{E7FD79E6-2EC6-497C-A48E-AF493727F636}">
      <dgm:prSet phldrT="[Text]"/>
      <dgm:spPr/>
      <dgm:t>
        <a:bodyPr/>
        <a:lstStyle/>
        <a:p>
          <a:r>
            <a:rPr lang="de-DE" dirty="0"/>
            <a:t>IT</a:t>
          </a:r>
        </a:p>
      </dgm:t>
    </dgm:pt>
    <dgm:pt modelId="{CD1247EE-1AB7-4303-BB37-F7416A9F625C}" type="parTrans" cxnId="{0CFDBD28-A8BE-4663-BAB7-4175BCFA3646}">
      <dgm:prSet/>
      <dgm:spPr/>
      <dgm:t>
        <a:bodyPr/>
        <a:lstStyle/>
        <a:p>
          <a:endParaRPr lang="de-DE"/>
        </a:p>
      </dgm:t>
    </dgm:pt>
    <dgm:pt modelId="{AD7355C4-DD28-4EF6-BDBA-0E1D364A8618}" type="sibTrans" cxnId="{0CFDBD28-A8BE-4663-BAB7-4175BCFA3646}">
      <dgm:prSet/>
      <dgm:spPr/>
      <dgm:t>
        <a:bodyPr/>
        <a:lstStyle/>
        <a:p>
          <a:endParaRPr lang="de-DE"/>
        </a:p>
      </dgm:t>
    </dgm:pt>
    <dgm:pt modelId="{4E48BBCB-2297-418E-83A6-277B9200A079}">
      <dgm:prSet phldrT="[Text]"/>
      <dgm:spPr/>
      <dgm:t>
        <a:bodyPr/>
        <a:lstStyle/>
        <a:p>
          <a:r>
            <a:rPr lang="de-DE" dirty="0"/>
            <a:t>Leitung</a:t>
          </a:r>
        </a:p>
      </dgm:t>
    </dgm:pt>
    <dgm:pt modelId="{0E6E7E0D-8A8C-4AA4-9C30-CED1EBF725E5}" type="parTrans" cxnId="{1E9B4B20-F5B9-41BB-867D-512FC38820E3}">
      <dgm:prSet/>
      <dgm:spPr/>
      <dgm:t>
        <a:bodyPr/>
        <a:lstStyle/>
        <a:p>
          <a:endParaRPr lang="de-DE"/>
        </a:p>
      </dgm:t>
    </dgm:pt>
    <dgm:pt modelId="{8EFBF25C-5C4C-4ABC-90DD-F93212341385}" type="sibTrans" cxnId="{1E9B4B20-F5B9-41BB-867D-512FC38820E3}">
      <dgm:prSet/>
      <dgm:spPr/>
      <dgm:t>
        <a:bodyPr/>
        <a:lstStyle/>
        <a:p>
          <a:endParaRPr lang="de-DE"/>
        </a:p>
      </dgm:t>
    </dgm:pt>
    <dgm:pt modelId="{E64D6761-5093-41B4-A7BB-855D4B7F5169}">
      <dgm:prSet phldrT="[Text]"/>
      <dgm:spPr/>
      <dgm:t>
        <a:bodyPr/>
        <a:lstStyle/>
        <a:p>
          <a:r>
            <a:rPr lang="de-DE" dirty="0"/>
            <a:t>Amtsleitung</a:t>
          </a:r>
        </a:p>
      </dgm:t>
    </dgm:pt>
    <dgm:pt modelId="{62E92B7B-8E11-4762-BC42-6720DA4F1472}" type="parTrans" cxnId="{11D89134-BD79-4A05-9ADB-221F59A7ED9D}">
      <dgm:prSet/>
      <dgm:spPr/>
      <dgm:t>
        <a:bodyPr/>
        <a:lstStyle/>
        <a:p>
          <a:endParaRPr lang="de-DE"/>
        </a:p>
      </dgm:t>
    </dgm:pt>
    <dgm:pt modelId="{A4448D66-D0F7-4BE4-B562-AA994EA358E6}" type="sibTrans" cxnId="{11D89134-BD79-4A05-9ADB-221F59A7ED9D}">
      <dgm:prSet/>
      <dgm:spPr/>
      <dgm:t>
        <a:bodyPr/>
        <a:lstStyle/>
        <a:p>
          <a:endParaRPr lang="de-DE"/>
        </a:p>
      </dgm:t>
    </dgm:pt>
    <dgm:pt modelId="{869AA967-960A-4B9C-8B3D-18BA5FCD83AE}">
      <dgm:prSet phldrT="[Text]"/>
      <dgm:spPr/>
      <dgm:t>
        <a:bodyPr/>
        <a:lstStyle/>
        <a:p>
          <a:r>
            <a:rPr lang="de-DE" dirty="0"/>
            <a:t>Bewirtschafter</a:t>
          </a:r>
        </a:p>
      </dgm:t>
    </dgm:pt>
    <dgm:pt modelId="{8790F3F8-1835-4935-8D2E-EA8FD12CB3C7}" type="parTrans" cxnId="{62D96FB7-6095-4753-A3F3-676D98AC673B}">
      <dgm:prSet/>
      <dgm:spPr/>
      <dgm:t>
        <a:bodyPr/>
        <a:lstStyle/>
        <a:p>
          <a:endParaRPr lang="de-DE"/>
        </a:p>
      </dgm:t>
    </dgm:pt>
    <dgm:pt modelId="{B85C5569-BDA8-4771-BE8A-262D3B764F0C}" type="sibTrans" cxnId="{62D96FB7-6095-4753-A3F3-676D98AC673B}">
      <dgm:prSet/>
      <dgm:spPr/>
      <dgm:t>
        <a:bodyPr/>
        <a:lstStyle/>
        <a:p>
          <a:endParaRPr lang="de-DE"/>
        </a:p>
      </dgm:t>
    </dgm:pt>
    <dgm:pt modelId="{FD6C8F82-E036-469B-AC3A-713B8B8FBAC0}">
      <dgm:prSet phldrT="[Text]"/>
      <dgm:spPr/>
      <dgm:t>
        <a:bodyPr/>
        <a:lstStyle/>
        <a:p>
          <a:r>
            <a:rPr lang="de-DE" dirty="0"/>
            <a:t>Buchhaltung</a:t>
          </a:r>
        </a:p>
      </dgm:t>
    </dgm:pt>
    <dgm:pt modelId="{B8C4446D-87AD-4ACC-91CB-210204FDD3D3}" type="parTrans" cxnId="{33E6E598-0376-4FB5-B771-B5AF3855DCC5}">
      <dgm:prSet/>
      <dgm:spPr/>
      <dgm:t>
        <a:bodyPr/>
        <a:lstStyle/>
        <a:p>
          <a:endParaRPr lang="de-DE"/>
        </a:p>
      </dgm:t>
    </dgm:pt>
    <dgm:pt modelId="{730C301D-6890-49CE-97F9-6D04FB72FF91}" type="sibTrans" cxnId="{33E6E598-0376-4FB5-B771-B5AF3855DCC5}">
      <dgm:prSet/>
      <dgm:spPr/>
      <dgm:t>
        <a:bodyPr/>
        <a:lstStyle/>
        <a:p>
          <a:endParaRPr lang="de-DE"/>
        </a:p>
      </dgm:t>
    </dgm:pt>
    <dgm:pt modelId="{C0B995A8-AE81-423E-B9DD-AA321120902C}" type="pres">
      <dgm:prSet presAssocID="{B95F7245-E29F-46CC-ADE3-DE7C9FEC1738}" presName="Name0" presStyleCnt="0">
        <dgm:presLayoutVars>
          <dgm:dir/>
          <dgm:animLvl val="lvl"/>
          <dgm:resizeHandles val="exact"/>
        </dgm:presLayoutVars>
      </dgm:prSet>
      <dgm:spPr/>
    </dgm:pt>
    <dgm:pt modelId="{AC9601F4-E99C-42D0-8FCB-26738515D9FC}" type="pres">
      <dgm:prSet presAssocID="{E7FD79E6-2EC6-497C-A48E-AF493727F636}" presName="Name8" presStyleCnt="0"/>
      <dgm:spPr/>
    </dgm:pt>
    <dgm:pt modelId="{EE6FE95D-C50A-48D6-93F5-C9CE3C2FF441}" type="pres">
      <dgm:prSet presAssocID="{E7FD79E6-2EC6-497C-A48E-AF493727F636}" presName="level" presStyleLbl="node1" presStyleIdx="0" presStyleCnt="5">
        <dgm:presLayoutVars>
          <dgm:chMax val="1"/>
          <dgm:bulletEnabled val="1"/>
        </dgm:presLayoutVars>
      </dgm:prSet>
      <dgm:spPr/>
    </dgm:pt>
    <dgm:pt modelId="{E7448131-24E1-4C93-A22D-FC932E2CC1F8}" type="pres">
      <dgm:prSet presAssocID="{E7FD79E6-2EC6-497C-A48E-AF493727F6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EA884B-FDE1-4BFB-8FD1-7A3D244514A0}" type="pres">
      <dgm:prSet presAssocID="{4E48BBCB-2297-418E-83A6-277B9200A079}" presName="Name8" presStyleCnt="0"/>
      <dgm:spPr/>
    </dgm:pt>
    <dgm:pt modelId="{FBC31454-7D2D-4D23-BAFD-69AB9AE20B78}" type="pres">
      <dgm:prSet presAssocID="{4E48BBCB-2297-418E-83A6-277B9200A079}" presName="level" presStyleLbl="node1" presStyleIdx="1" presStyleCnt="5">
        <dgm:presLayoutVars>
          <dgm:chMax val="1"/>
          <dgm:bulletEnabled val="1"/>
        </dgm:presLayoutVars>
      </dgm:prSet>
      <dgm:spPr/>
    </dgm:pt>
    <dgm:pt modelId="{5562B535-E807-430F-9E96-61F533D99C23}" type="pres">
      <dgm:prSet presAssocID="{4E48BBCB-2297-418E-83A6-277B9200A0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A79968-4B24-47A3-BC45-E6332561BB32}" type="pres">
      <dgm:prSet presAssocID="{E64D6761-5093-41B4-A7BB-855D4B7F5169}" presName="Name8" presStyleCnt="0"/>
      <dgm:spPr/>
    </dgm:pt>
    <dgm:pt modelId="{7B5510D4-8927-4D00-B2FA-639BC4A5DBB5}" type="pres">
      <dgm:prSet presAssocID="{E64D6761-5093-41B4-A7BB-855D4B7F5169}" presName="level" presStyleLbl="node1" presStyleIdx="2" presStyleCnt="5">
        <dgm:presLayoutVars>
          <dgm:chMax val="1"/>
          <dgm:bulletEnabled val="1"/>
        </dgm:presLayoutVars>
      </dgm:prSet>
      <dgm:spPr/>
    </dgm:pt>
    <dgm:pt modelId="{A855D70E-B491-45B4-8653-91FEC0232CEB}" type="pres">
      <dgm:prSet presAssocID="{E64D6761-5093-41B4-A7BB-855D4B7F51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4CD568-2979-4683-A6AE-FC290DBE9413}" type="pres">
      <dgm:prSet presAssocID="{FD6C8F82-E036-469B-AC3A-713B8B8FBAC0}" presName="Name8" presStyleCnt="0"/>
      <dgm:spPr/>
    </dgm:pt>
    <dgm:pt modelId="{30608EBC-DF87-445F-B4E2-497EC03E3CF3}" type="pres">
      <dgm:prSet presAssocID="{FD6C8F82-E036-469B-AC3A-713B8B8FBAC0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E50607-9A46-45D2-BB8A-030BC61B08B0}" type="pres">
      <dgm:prSet presAssocID="{FD6C8F82-E036-469B-AC3A-713B8B8FBA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D141A3-338A-496B-8858-EE1E9FDFC5EC}" type="pres">
      <dgm:prSet presAssocID="{869AA967-960A-4B9C-8B3D-18BA5FCD83AE}" presName="Name8" presStyleCnt="0"/>
      <dgm:spPr/>
    </dgm:pt>
    <dgm:pt modelId="{EE1BDD6F-2955-46A5-A4C2-CE168ECA2330}" type="pres">
      <dgm:prSet presAssocID="{869AA967-960A-4B9C-8B3D-18BA5FCD83AE}" presName="level" presStyleLbl="node1" presStyleIdx="4" presStyleCnt="5">
        <dgm:presLayoutVars>
          <dgm:chMax val="1"/>
          <dgm:bulletEnabled val="1"/>
        </dgm:presLayoutVars>
      </dgm:prSet>
      <dgm:spPr/>
    </dgm:pt>
    <dgm:pt modelId="{822C3BD0-59B2-4DCA-9836-583879AB3A30}" type="pres">
      <dgm:prSet presAssocID="{869AA967-960A-4B9C-8B3D-18BA5FCD83A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594B00-FB1A-4AA7-9154-85BCD75542AE}" type="presOf" srcId="{E7FD79E6-2EC6-497C-A48E-AF493727F636}" destId="{E7448131-24E1-4C93-A22D-FC932E2CC1F8}" srcOrd="1" destOrd="0" presId="urn:microsoft.com/office/officeart/2005/8/layout/pyramid1"/>
    <dgm:cxn modelId="{AEE6C90E-6BB9-41DA-BAFA-ED89E4F9F751}" type="presOf" srcId="{869AA967-960A-4B9C-8B3D-18BA5FCD83AE}" destId="{EE1BDD6F-2955-46A5-A4C2-CE168ECA2330}" srcOrd="0" destOrd="0" presId="urn:microsoft.com/office/officeart/2005/8/layout/pyramid1"/>
    <dgm:cxn modelId="{14218210-B367-4E1C-BAEF-68A2C025F5DA}" type="presOf" srcId="{E7FD79E6-2EC6-497C-A48E-AF493727F636}" destId="{EE6FE95D-C50A-48D6-93F5-C9CE3C2FF441}" srcOrd="0" destOrd="0" presId="urn:microsoft.com/office/officeart/2005/8/layout/pyramid1"/>
    <dgm:cxn modelId="{1E9B4B20-F5B9-41BB-867D-512FC38820E3}" srcId="{B95F7245-E29F-46CC-ADE3-DE7C9FEC1738}" destId="{4E48BBCB-2297-418E-83A6-277B9200A079}" srcOrd="1" destOrd="0" parTransId="{0E6E7E0D-8A8C-4AA4-9C30-CED1EBF725E5}" sibTransId="{8EFBF25C-5C4C-4ABC-90DD-F93212341385}"/>
    <dgm:cxn modelId="{7814C622-9256-4822-B546-0C87A85C1915}" type="presOf" srcId="{E64D6761-5093-41B4-A7BB-855D4B7F5169}" destId="{7B5510D4-8927-4D00-B2FA-639BC4A5DBB5}" srcOrd="0" destOrd="0" presId="urn:microsoft.com/office/officeart/2005/8/layout/pyramid1"/>
    <dgm:cxn modelId="{0CFDBD28-A8BE-4663-BAB7-4175BCFA3646}" srcId="{B95F7245-E29F-46CC-ADE3-DE7C9FEC1738}" destId="{E7FD79E6-2EC6-497C-A48E-AF493727F636}" srcOrd="0" destOrd="0" parTransId="{CD1247EE-1AB7-4303-BB37-F7416A9F625C}" sibTransId="{AD7355C4-DD28-4EF6-BDBA-0E1D364A8618}"/>
    <dgm:cxn modelId="{11D89134-BD79-4A05-9ADB-221F59A7ED9D}" srcId="{B95F7245-E29F-46CC-ADE3-DE7C9FEC1738}" destId="{E64D6761-5093-41B4-A7BB-855D4B7F5169}" srcOrd="2" destOrd="0" parTransId="{62E92B7B-8E11-4762-BC42-6720DA4F1472}" sibTransId="{A4448D66-D0F7-4BE4-B562-AA994EA358E6}"/>
    <dgm:cxn modelId="{11B76850-7AAD-434B-977D-7BB3268B94B4}" type="presOf" srcId="{B95F7245-E29F-46CC-ADE3-DE7C9FEC1738}" destId="{C0B995A8-AE81-423E-B9DD-AA321120902C}" srcOrd="0" destOrd="0" presId="urn:microsoft.com/office/officeart/2005/8/layout/pyramid1"/>
    <dgm:cxn modelId="{52A2A071-CFEC-41C2-A0B7-AFC699385110}" type="presOf" srcId="{869AA967-960A-4B9C-8B3D-18BA5FCD83AE}" destId="{822C3BD0-59B2-4DCA-9836-583879AB3A30}" srcOrd="1" destOrd="0" presId="urn:microsoft.com/office/officeart/2005/8/layout/pyramid1"/>
    <dgm:cxn modelId="{B7346857-303D-4CD9-B38C-0F36B860F65B}" type="presOf" srcId="{E64D6761-5093-41B4-A7BB-855D4B7F5169}" destId="{A855D70E-B491-45B4-8653-91FEC0232CEB}" srcOrd="1" destOrd="0" presId="urn:microsoft.com/office/officeart/2005/8/layout/pyramid1"/>
    <dgm:cxn modelId="{B63BD479-E1DD-432E-8754-5DF113CCB6CE}" type="presOf" srcId="{4E48BBCB-2297-418E-83A6-277B9200A079}" destId="{FBC31454-7D2D-4D23-BAFD-69AB9AE20B78}" srcOrd="0" destOrd="0" presId="urn:microsoft.com/office/officeart/2005/8/layout/pyramid1"/>
    <dgm:cxn modelId="{EAB4DE7C-D456-4188-BA7F-85831818385F}" type="presOf" srcId="{FD6C8F82-E036-469B-AC3A-713B8B8FBAC0}" destId="{30608EBC-DF87-445F-B4E2-497EC03E3CF3}" srcOrd="0" destOrd="0" presId="urn:microsoft.com/office/officeart/2005/8/layout/pyramid1"/>
    <dgm:cxn modelId="{33E6E598-0376-4FB5-B771-B5AF3855DCC5}" srcId="{B95F7245-E29F-46CC-ADE3-DE7C9FEC1738}" destId="{FD6C8F82-E036-469B-AC3A-713B8B8FBAC0}" srcOrd="3" destOrd="0" parTransId="{B8C4446D-87AD-4ACC-91CB-210204FDD3D3}" sibTransId="{730C301D-6890-49CE-97F9-6D04FB72FF91}"/>
    <dgm:cxn modelId="{3BDE34A3-DFD7-491E-86F4-C3C8987F3EF4}" type="presOf" srcId="{FD6C8F82-E036-469B-AC3A-713B8B8FBAC0}" destId="{07E50607-9A46-45D2-BB8A-030BC61B08B0}" srcOrd="1" destOrd="0" presId="urn:microsoft.com/office/officeart/2005/8/layout/pyramid1"/>
    <dgm:cxn modelId="{62D96FB7-6095-4753-A3F3-676D98AC673B}" srcId="{B95F7245-E29F-46CC-ADE3-DE7C9FEC1738}" destId="{869AA967-960A-4B9C-8B3D-18BA5FCD83AE}" srcOrd="4" destOrd="0" parTransId="{8790F3F8-1835-4935-8D2E-EA8FD12CB3C7}" sibTransId="{B85C5569-BDA8-4771-BE8A-262D3B764F0C}"/>
    <dgm:cxn modelId="{E025D0FA-6E7B-4781-935C-C58094D97075}" type="presOf" srcId="{4E48BBCB-2297-418E-83A6-277B9200A079}" destId="{5562B535-E807-430F-9E96-61F533D99C23}" srcOrd="1" destOrd="0" presId="urn:microsoft.com/office/officeart/2005/8/layout/pyramid1"/>
    <dgm:cxn modelId="{52383723-241A-4CF9-8A0E-1383CEA03A90}" type="presParOf" srcId="{C0B995A8-AE81-423E-B9DD-AA321120902C}" destId="{AC9601F4-E99C-42D0-8FCB-26738515D9FC}" srcOrd="0" destOrd="0" presId="urn:microsoft.com/office/officeart/2005/8/layout/pyramid1"/>
    <dgm:cxn modelId="{B6C16BAF-C3BE-4225-B529-DE4FA81F73BD}" type="presParOf" srcId="{AC9601F4-E99C-42D0-8FCB-26738515D9FC}" destId="{EE6FE95D-C50A-48D6-93F5-C9CE3C2FF441}" srcOrd="0" destOrd="0" presId="urn:microsoft.com/office/officeart/2005/8/layout/pyramid1"/>
    <dgm:cxn modelId="{2D8E1E81-494D-4993-9B6D-9416752F2620}" type="presParOf" srcId="{AC9601F4-E99C-42D0-8FCB-26738515D9FC}" destId="{E7448131-24E1-4C93-A22D-FC932E2CC1F8}" srcOrd="1" destOrd="0" presId="urn:microsoft.com/office/officeart/2005/8/layout/pyramid1"/>
    <dgm:cxn modelId="{5F43637A-4DF4-40F2-AB3F-91FA49922432}" type="presParOf" srcId="{C0B995A8-AE81-423E-B9DD-AA321120902C}" destId="{22EA884B-FDE1-4BFB-8FD1-7A3D244514A0}" srcOrd="1" destOrd="0" presId="urn:microsoft.com/office/officeart/2005/8/layout/pyramid1"/>
    <dgm:cxn modelId="{F67D3A9D-459E-43FB-9741-5B48BECE7709}" type="presParOf" srcId="{22EA884B-FDE1-4BFB-8FD1-7A3D244514A0}" destId="{FBC31454-7D2D-4D23-BAFD-69AB9AE20B78}" srcOrd="0" destOrd="0" presId="urn:microsoft.com/office/officeart/2005/8/layout/pyramid1"/>
    <dgm:cxn modelId="{A4521924-C098-42C1-9DDE-D628A6A122AC}" type="presParOf" srcId="{22EA884B-FDE1-4BFB-8FD1-7A3D244514A0}" destId="{5562B535-E807-430F-9E96-61F533D99C23}" srcOrd="1" destOrd="0" presId="urn:microsoft.com/office/officeart/2005/8/layout/pyramid1"/>
    <dgm:cxn modelId="{1AEF5FB4-AB9E-49BB-A801-5E643FA3BAA2}" type="presParOf" srcId="{C0B995A8-AE81-423E-B9DD-AA321120902C}" destId="{17A79968-4B24-47A3-BC45-E6332561BB32}" srcOrd="2" destOrd="0" presId="urn:microsoft.com/office/officeart/2005/8/layout/pyramid1"/>
    <dgm:cxn modelId="{0ED03156-B98C-4C67-9D21-D99EC83481E9}" type="presParOf" srcId="{17A79968-4B24-47A3-BC45-E6332561BB32}" destId="{7B5510D4-8927-4D00-B2FA-639BC4A5DBB5}" srcOrd="0" destOrd="0" presId="urn:microsoft.com/office/officeart/2005/8/layout/pyramid1"/>
    <dgm:cxn modelId="{F14F0B84-D34B-4F1A-9897-6D1B780155E7}" type="presParOf" srcId="{17A79968-4B24-47A3-BC45-E6332561BB32}" destId="{A855D70E-B491-45B4-8653-91FEC0232CEB}" srcOrd="1" destOrd="0" presId="urn:microsoft.com/office/officeart/2005/8/layout/pyramid1"/>
    <dgm:cxn modelId="{87410DFE-3156-4F71-8D71-95D246EF48D7}" type="presParOf" srcId="{C0B995A8-AE81-423E-B9DD-AA321120902C}" destId="{904CD568-2979-4683-A6AE-FC290DBE9413}" srcOrd="3" destOrd="0" presId="urn:microsoft.com/office/officeart/2005/8/layout/pyramid1"/>
    <dgm:cxn modelId="{23D74958-3D1D-4120-B1F0-3B0B47BAB19A}" type="presParOf" srcId="{904CD568-2979-4683-A6AE-FC290DBE9413}" destId="{30608EBC-DF87-445F-B4E2-497EC03E3CF3}" srcOrd="0" destOrd="0" presId="urn:microsoft.com/office/officeart/2005/8/layout/pyramid1"/>
    <dgm:cxn modelId="{4830B2A0-B117-4852-8B7B-28D5EF12B9EC}" type="presParOf" srcId="{904CD568-2979-4683-A6AE-FC290DBE9413}" destId="{07E50607-9A46-45D2-BB8A-030BC61B08B0}" srcOrd="1" destOrd="0" presId="urn:microsoft.com/office/officeart/2005/8/layout/pyramid1"/>
    <dgm:cxn modelId="{AE12B3F2-D713-4723-AA67-D0F9C94BDD00}" type="presParOf" srcId="{C0B995A8-AE81-423E-B9DD-AA321120902C}" destId="{63D141A3-338A-496B-8858-EE1E9FDFC5EC}" srcOrd="4" destOrd="0" presId="urn:microsoft.com/office/officeart/2005/8/layout/pyramid1"/>
    <dgm:cxn modelId="{120380A6-C36F-4094-AAC7-2D09995B08D3}" type="presParOf" srcId="{63D141A3-338A-496B-8858-EE1E9FDFC5EC}" destId="{EE1BDD6F-2955-46A5-A4C2-CE168ECA2330}" srcOrd="0" destOrd="0" presId="urn:microsoft.com/office/officeart/2005/8/layout/pyramid1"/>
    <dgm:cxn modelId="{312F671A-FE1A-4070-8597-CCEB75AB61DD}" type="presParOf" srcId="{63D141A3-338A-496B-8858-EE1E9FDFC5EC}" destId="{822C3BD0-59B2-4DCA-9836-583879AB3A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5A84-5B1B-49E2-B7E8-D0A0DC1C3060}">
      <dsp:nvSpPr>
        <dsp:cNvPr id="0" name=""/>
        <dsp:cNvSpPr/>
      </dsp:nvSpPr>
      <dsp:spPr>
        <a:xfrm>
          <a:off x="1182347" y="1281239"/>
          <a:ext cx="3064560" cy="3064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SF Buchungsplan und Budgetierung</a:t>
          </a:r>
        </a:p>
      </dsp:txBody>
      <dsp:txXfrm>
        <a:off x="1631141" y="1730033"/>
        <a:ext cx="2166972" cy="2166972"/>
      </dsp:txXfrm>
    </dsp:sp>
    <dsp:sp modelId="{E4949634-93D5-4F01-ABB9-7E3E8AC31BA8}">
      <dsp:nvSpPr>
        <dsp:cNvPr id="0" name=""/>
        <dsp:cNvSpPr/>
      </dsp:nvSpPr>
      <dsp:spPr>
        <a:xfrm>
          <a:off x="1948487" y="50519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KFM/Kifikos</a:t>
          </a:r>
        </a:p>
      </dsp:txBody>
      <dsp:txXfrm>
        <a:off x="2172884" y="274916"/>
        <a:ext cx="1083486" cy="1083486"/>
      </dsp:txXfrm>
    </dsp:sp>
    <dsp:sp modelId="{A68A8E64-6A88-4908-9AB1-876EEB85CFD1}">
      <dsp:nvSpPr>
        <dsp:cNvPr id="0" name=""/>
        <dsp:cNvSpPr/>
      </dsp:nvSpPr>
      <dsp:spPr>
        <a:xfrm>
          <a:off x="3509695" y="802357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SF Fundus Gebäude-Management</a:t>
          </a:r>
        </a:p>
      </dsp:txBody>
      <dsp:txXfrm>
        <a:off x="3734092" y="1026754"/>
        <a:ext cx="1083486" cy="1083486"/>
      </dsp:txXfrm>
    </dsp:sp>
    <dsp:sp modelId="{22CB6450-F9E1-4E7F-BDD9-56E9592D3204}">
      <dsp:nvSpPr>
        <dsp:cNvPr id="0" name=""/>
        <dsp:cNvSpPr/>
      </dsp:nvSpPr>
      <dsp:spPr>
        <a:xfrm>
          <a:off x="3895282" y="2491722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SF RPA Prüfungsplanung</a:t>
          </a:r>
        </a:p>
      </dsp:txBody>
      <dsp:txXfrm>
        <a:off x="4119679" y="2716119"/>
        <a:ext cx="1083486" cy="1083486"/>
      </dsp:txXfrm>
    </dsp:sp>
    <dsp:sp modelId="{93DA6CDC-67EE-4162-BAE9-2344C0043BE7}">
      <dsp:nvSpPr>
        <dsp:cNvPr id="0" name=""/>
        <dsp:cNvSpPr/>
      </dsp:nvSpPr>
      <dsp:spPr>
        <a:xfrm>
          <a:off x="2814892" y="3846488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Darlehens-Verwaltung</a:t>
          </a:r>
        </a:p>
      </dsp:txBody>
      <dsp:txXfrm>
        <a:off x="3039289" y="4070885"/>
        <a:ext cx="1083486" cy="1083486"/>
      </dsp:txXfrm>
    </dsp:sp>
    <dsp:sp modelId="{DA931CEC-B8DD-4C11-88C2-AB3EC773702C}">
      <dsp:nvSpPr>
        <dsp:cNvPr id="0" name=""/>
        <dsp:cNvSpPr/>
      </dsp:nvSpPr>
      <dsp:spPr>
        <a:xfrm>
          <a:off x="1082082" y="3846488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PDF</a:t>
          </a:r>
        </a:p>
      </dsp:txBody>
      <dsp:txXfrm>
        <a:off x="1306479" y="4070885"/>
        <a:ext cx="1083486" cy="1083486"/>
      </dsp:txXfrm>
    </dsp:sp>
    <dsp:sp modelId="{72BDC9AF-E095-4BA5-86FB-65778F73E85D}">
      <dsp:nvSpPr>
        <dsp:cNvPr id="0" name=""/>
        <dsp:cNvSpPr/>
      </dsp:nvSpPr>
      <dsp:spPr>
        <a:xfrm>
          <a:off x="1693" y="2491722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Excel</a:t>
          </a:r>
        </a:p>
      </dsp:txBody>
      <dsp:txXfrm>
        <a:off x="226090" y="2716119"/>
        <a:ext cx="1083486" cy="1083486"/>
      </dsp:txXfrm>
    </dsp:sp>
    <dsp:sp modelId="{B0855B36-8626-4CE6-8CB3-6DAA54FE9386}">
      <dsp:nvSpPr>
        <dsp:cNvPr id="0" name=""/>
        <dsp:cNvSpPr/>
      </dsp:nvSpPr>
      <dsp:spPr>
        <a:xfrm>
          <a:off x="387280" y="802357"/>
          <a:ext cx="1532280" cy="153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Fremdsysteme</a:t>
          </a:r>
        </a:p>
      </dsp:txBody>
      <dsp:txXfrm>
        <a:off x="611677" y="1026754"/>
        <a:ext cx="1083486" cy="1083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65EA-6237-4ECA-9CDF-E86CB54CF5AE}">
      <dsp:nvSpPr>
        <dsp:cNvPr id="0" name=""/>
        <dsp:cNvSpPr/>
      </dsp:nvSpPr>
      <dsp:spPr>
        <a:xfrm>
          <a:off x="1431790" y="21018"/>
          <a:ext cx="1178193" cy="1178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Buchungsplan-Datenbank</a:t>
          </a:r>
        </a:p>
      </dsp:txBody>
      <dsp:txXfrm>
        <a:off x="1604332" y="193560"/>
        <a:ext cx="833109" cy="833109"/>
      </dsp:txXfrm>
    </dsp:sp>
    <dsp:sp modelId="{8B491856-4882-4D6B-97F6-4A5534BAA3A5}">
      <dsp:nvSpPr>
        <dsp:cNvPr id="0" name=""/>
        <dsp:cNvSpPr/>
      </dsp:nvSpPr>
      <dsp:spPr>
        <a:xfrm rot="2160000">
          <a:off x="2572673" y="925856"/>
          <a:ext cx="312893" cy="397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>
        <a:off x="2581637" y="977797"/>
        <a:ext cx="219025" cy="238584"/>
      </dsp:txXfrm>
    </dsp:sp>
    <dsp:sp modelId="{5B05A4A1-A195-435C-8EC2-197115D5C4E6}">
      <dsp:nvSpPr>
        <dsp:cNvPr id="0" name=""/>
        <dsp:cNvSpPr/>
      </dsp:nvSpPr>
      <dsp:spPr>
        <a:xfrm>
          <a:off x="2862585" y="1060551"/>
          <a:ext cx="1178193" cy="1178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Export in Offline-Datei</a:t>
          </a:r>
        </a:p>
      </dsp:txBody>
      <dsp:txXfrm>
        <a:off x="3035127" y="1233093"/>
        <a:ext cx="833109" cy="833109"/>
      </dsp:txXfrm>
    </dsp:sp>
    <dsp:sp modelId="{CB4E2B56-9BE5-4D71-BB22-F0A087B91123}">
      <dsp:nvSpPr>
        <dsp:cNvPr id="0" name=""/>
        <dsp:cNvSpPr/>
      </dsp:nvSpPr>
      <dsp:spPr>
        <a:xfrm rot="6480000">
          <a:off x="3024713" y="2283405"/>
          <a:ext cx="312893" cy="397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 rot="10800000">
        <a:off x="3086150" y="2318296"/>
        <a:ext cx="219025" cy="238584"/>
      </dsp:txXfrm>
    </dsp:sp>
    <dsp:sp modelId="{85BE5A3D-155D-465C-833B-6D7712E3950D}">
      <dsp:nvSpPr>
        <dsp:cNvPr id="0" name=""/>
        <dsp:cNvSpPr/>
      </dsp:nvSpPr>
      <dsp:spPr>
        <a:xfrm>
          <a:off x="2316070" y="2742551"/>
          <a:ext cx="1178193" cy="1178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Offline bearbeiten</a:t>
          </a:r>
        </a:p>
      </dsp:txBody>
      <dsp:txXfrm>
        <a:off x="2488612" y="2915093"/>
        <a:ext cx="833109" cy="833109"/>
      </dsp:txXfrm>
    </dsp:sp>
    <dsp:sp modelId="{6BC44C9A-DBBE-40BD-9885-D0FF8AE29A83}">
      <dsp:nvSpPr>
        <dsp:cNvPr id="0" name=""/>
        <dsp:cNvSpPr/>
      </dsp:nvSpPr>
      <dsp:spPr>
        <a:xfrm rot="10800000">
          <a:off x="1873296" y="3132827"/>
          <a:ext cx="312893" cy="397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 rot="10800000">
        <a:off x="1967164" y="3212355"/>
        <a:ext cx="219025" cy="238584"/>
      </dsp:txXfrm>
    </dsp:sp>
    <dsp:sp modelId="{182C1EDE-BAEE-4E55-919E-06A54B5994CE}">
      <dsp:nvSpPr>
        <dsp:cNvPr id="0" name=""/>
        <dsp:cNvSpPr/>
      </dsp:nvSpPr>
      <dsp:spPr>
        <a:xfrm>
          <a:off x="547511" y="2742551"/>
          <a:ext cx="1178193" cy="1178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In Buchungsplan öffnen</a:t>
          </a:r>
        </a:p>
      </dsp:txBody>
      <dsp:txXfrm>
        <a:off x="720053" y="2915093"/>
        <a:ext cx="833109" cy="833109"/>
      </dsp:txXfrm>
    </dsp:sp>
    <dsp:sp modelId="{ACA6BF0D-E1BA-465F-AD1E-5E5DB6DDFC71}">
      <dsp:nvSpPr>
        <dsp:cNvPr id="0" name=""/>
        <dsp:cNvSpPr/>
      </dsp:nvSpPr>
      <dsp:spPr>
        <a:xfrm rot="15120000">
          <a:off x="709640" y="2300249"/>
          <a:ext cx="312893" cy="397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 rot="10800000">
        <a:off x="771077" y="2424414"/>
        <a:ext cx="219025" cy="238584"/>
      </dsp:txXfrm>
    </dsp:sp>
    <dsp:sp modelId="{7DCB61C2-E9F0-49B8-A14B-C87D4E737038}">
      <dsp:nvSpPr>
        <dsp:cNvPr id="0" name=""/>
        <dsp:cNvSpPr/>
      </dsp:nvSpPr>
      <dsp:spPr>
        <a:xfrm>
          <a:off x="996" y="1060551"/>
          <a:ext cx="1178193" cy="1178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Prüfen, ändern</a:t>
          </a:r>
        </a:p>
      </dsp:txBody>
      <dsp:txXfrm>
        <a:off x="173538" y="1233093"/>
        <a:ext cx="833109" cy="833109"/>
      </dsp:txXfrm>
    </dsp:sp>
    <dsp:sp modelId="{281F299C-74BD-4590-A090-032F122BE3E9}">
      <dsp:nvSpPr>
        <dsp:cNvPr id="0" name=""/>
        <dsp:cNvSpPr/>
      </dsp:nvSpPr>
      <dsp:spPr>
        <a:xfrm rot="19440000">
          <a:off x="1141879" y="936266"/>
          <a:ext cx="312893" cy="397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 dirty="0"/>
        </a:p>
      </dsp:txBody>
      <dsp:txXfrm>
        <a:off x="1150843" y="1043381"/>
        <a:ext cx="219025" cy="238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333A2-A6EB-4CBF-A6DE-D3EE927526DE}">
      <dsp:nvSpPr>
        <dsp:cNvPr id="0" name=""/>
        <dsp:cNvSpPr/>
      </dsp:nvSpPr>
      <dsp:spPr>
        <a:xfrm>
          <a:off x="1622273" y="1684978"/>
          <a:ext cx="1156004" cy="1156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Datenbank</a:t>
          </a:r>
        </a:p>
      </dsp:txBody>
      <dsp:txXfrm>
        <a:off x="1791566" y="1854271"/>
        <a:ext cx="817418" cy="817418"/>
      </dsp:txXfrm>
    </dsp:sp>
    <dsp:sp modelId="{8371DBBD-73E8-47E9-8711-2D897A914E54}">
      <dsp:nvSpPr>
        <dsp:cNvPr id="0" name=""/>
        <dsp:cNvSpPr/>
      </dsp:nvSpPr>
      <dsp:spPr>
        <a:xfrm rot="16200000">
          <a:off x="2077384" y="1263543"/>
          <a:ext cx="245783" cy="393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2114252" y="1379019"/>
        <a:ext cx="172048" cy="235825"/>
      </dsp:txXfrm>
    </dsp:sp>
    <dsp:sp modelId="{9DA1CBDE-B84F-49F3-8FA8-973F4C5A4101}">
      <dsp:nvSpPr>
        <dsp:cNvPr id="0" name=""/>
        <dsp:cNvSpPr/>
      </dsp:nvSpPr>
      <dsp:spPr>
        <a:xfrm>
          <a:off x="1622273" y="65232"/>
          <a:ext cx="1156004" cy="11560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Datei für BEW 123</a:t>
          </a:r>
        </a:p>
      </dsp:txBody>
      <dsp:txXfrm>
        <a:off x="1791566" y="234525"/>
        <a:ext cx="817418" cy="817418"/>
      </dsp:txXfrm>
    </dsp:sp>
    <dsp:sp modelId="{BFC8D03A-D30E-4823-80CB-C5CEFEAF8CF2}">
      <dsp:nvSpPr>
        <dsp:cNvPr id="0" name=""/>
        <dsp:cNvSpPr/>
      </dsp:nvSpPr>
      <dsp:spPr>
        <a:xfrm>
          <a:off x="2880301" y="2066460"/>
          <a:ext cx="245783" cy="393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2880301" y="2145068"/>
        <a:ext cx="172048" cy="235825"/>
      </dsp:txXfrm>
    </dsp:sp>
    <dsp:sp modelId="{92072E2F-7986-4A9D-B643-1E7364E990B0}">
      <dsp:nvSpPr>
        <dsp:cNvPr id="0" name=""/>
        <dsp:cNvSpPr/>
      </dsp:nvSpPr>
      <dsp:spPr>
        <a:xfrm>
          <a:off x="3242020" y="1684978"/>
          <a:ext cx="1156004" cy="1156004"/>
        </a:xfrm>
        <a:prstGeom prst="ellipse">
          <a:avLst/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Datei für Gld. 0110</a:t>
          </a:r>
        </a:p>
      </dsp:txBody>
      <dsp:txXfrm>
        <a:off x="3411313" y="1854271"/>
        <a:ext cx="817418" cy="817418"/>
      </dsp:txXfrm>
    </dsp:sp>
    <dsp:sp modelId="{BD638B4D-137A-4883-8DD7-0718FE51D5A2}">
      <dsp:nvSpPr>
        <dsp:cNvPr id="0" name=""/>
        <dsp:cNvSpPr/>
      </dsp:nvSpPr>
      <dsp:spPr>
        <a:xfrm rot="5400000">
          <a:off x="2077384" y="2869377"/>
          <a:ext cx="245783" cy="393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2025"/>
            <a:satOff val="-14048"/>
            <a:lumOff val="-30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2114252" y="2911118"/>
        <a:ext cx="172048" cy="235825"/>
      </dsp:txXfrm>
    </dsp:sp>
    <dsp:sp modelId="{C9AFD93E-6EFA-4586-97D9-92804FC255A0}">
      <dsp:nvSpPr>
        <dsp:cNvPr id="0" name=""/>
        <dsp:cNvSpPr/>
      </dsp:nvSpPr>
      <dsp:spPr>
        <a:xfrm>
          <a:off x="1622273" y="3304725"/>
          <a:ext cx="1156004" cy="1156004"/>
        </a:xfrm>
        <a:prstGeom prst="ellipse">
          <a:avLst/>
        </a:prstGeom>
        <a:solidFill>
          <a:schemeClr val="accent4">
            <a:hueOff val="812025"/>
            <a:satOff val="-14048"/>
            <a:lumOff val="-30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Datei für Grp. 43xx</a:t>
          </a:r>
        </a:p>
      </dsp:txBody>
      <dsp:txXfrm>
        <a:off x="1791566" y="3474018"/>
        <a:ext cx="817418" cy="817418"/>
      </dsp:txXfrm>
    </dsp:sp>
    <dsp:sp modelId="{E1074B4D-97D2-41DD-B13E-909FCEADAF79}">
      <dsp:nvSpPr>
        <dsp:cNvPr id="0" name=""/>
        <dsp:cNvSpPr/>
      </dsp:nvSpPr>
      <dsp:spPr>
        <a:xfrm rot="10800000">
          <a:off x="1274467" y="2066460"/>
          <a:ext cx="245783" cy="393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 rot="10800000">
        <a:off x="1348202" y="2145068"/>
        <a:ext cx="172048" cy="235825"/>
      </dsp:txXfrm>
    </dsp:sp>
    <dsp:sp modelId="{28CA96F3-CD95-4DC2-B35F-AA5DAFEAFBB8}">
      <dsp:nvSpPr>
        <dsp:cNvPr id="0" name=""/>
        <dsp:cNvSpPr/>
      </dsp:nvSpPr>
      <dsp:spPr>
        <a:xfrm>
          <a:off x="2527" y="1684978"/>
          <a:ext cx="1156004" cy="1156004"/>
        </a:xfrm>
        <a:prstGeom prst="ellipse">
          <a:avLst/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Datei für Org. Einh. 1.2.3</a:t>
          </a:r>
        </a:p>
      </dsp:txBody>
      <dsp:txXfrm>
        <a:off x="171820" y="1854271"/>
        <a:ext cx="817418" cy="817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FEE57-38A5-4DB8-9C90-BA12CB3E5691}">
      <dsp:nvSpPr>
        <dsp:cNvPr id="0" name=""/>
        <dsp:cNvSpPr/>
      </dsp:nvSpPr>
      <dsp:spPr>
        <a:xfrm>
          <a:off x="1415384" y="609615"/>
          <a:ext cx="1712659" cy="85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SF Buchungsplan</a:t>
          </a:r>
        </a:p>
      </dsp:txBody>
      <dsp:txXfrm>
        <a:off x="1440465" y="634696"/>
        <a:ext cx="1662497" cy="806167"/>
      </dsp:txXfrm>
    </dsp:sp>
    <dsp:sp modelId="{B4828644-6C5D-4257-ABE3-EE6484C9FF74}">
      <dsp:nvSpPr>
        <dsp:cNvPr id="0" name=""/>
        <dsp:cNvSpPr/>
      </dsp:nvSpPr>
      <dsp:spPr>
        <a:xfrm rot="3600000">
          <a:off x="2532355" y="2113123"/>
          <a:ext cx="893455" cy="299715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2622270" y="2173066"/>
        <a:ext cx="713626" cy="179829"/>
      </dsp:txXfrm>
    </dsp:sp>
    <dsp:sp modelId="{8AFC5B55-BF9B-4833-A5CF-3636F702BD89}">
      <dsp:nvSpPr>
        <dsp:cNvPr id="0" name=""/>
        <dsp:cNvSpPr/>
      </dsp:nvSpPr>
      <dsp:spPr>
        <a:xfrm>
          <a:off x="2830123" y="3060016"/>
          <a:ext cx="1712659" cy="85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Excel, Word</a:t>
          </a:r>
        </a:p>
      </dsp:txBody>
      <dsp:txXfrm>
        <a:off x="2855204" y="3085097"/>
        <a:ext cx="1662497" cy="806167"/>
      </dsp:txXfrm>
    </dsp:sp>
    <dsp:sp modelId="{6D464B6E-BF89-4233-B331-F915F70DB60E}">
      <dsp:nvSpPr>
        <dsp:cNvPr id="0" name=""/>
        <dsp:cNvSpPr/>
      </dsp:nvSpPr>
      <dsp:spPr>
        <a:xfrm rot="10800000">
          <a:off x="1824986" y="3338323"/>
          <a:ext cx="893455" cy="299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 rot="10800000">
        <a:off x="1914900" y="3398266"/>
        <a:ext cx="713626" cy="179829"/>
      </dsp:txXfrm>
    </dsp:sp>
    <dsp:sp modelId="{65BE017F-B52C-43DC-B557-8687492E09C6}">
      <dsp:nvSpPr>
        <dsp:cNvPr id="0" name=""/>
        <dsp:cNvSpPr/>
      </dsp:nvSpPr>
      <dsp:spPr>
        <a:xfrm>
          <a:off x="644" y="3060016"/>
          <a:ext cx="1712659" cy="85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Datenbank</a:t>
          </a:r>
        </a:p>
      </dsp:txBody>
      <dsp:txXfrm>
        <a:off x="25725" y="3085097"/>
        <a:ext cx="1662497" cy="806167"/>
      </dsp:txXfrm>
    </dsp:sp>
    <dsp:sp modelId="{4BA436D4-BE57-49A4-9CD0-D91FC7CA1F4F}">
      <dsp:nvSpPr>
        <dsp:cNvPr id="0" name=""/>
        <dsp:cNvSpPr/>
      </dsp:nvSpPr>
      <dsp:spPr>
        <a:xfrm rot="18000000">
          <a:off x="1117616" y="2113123"/>
          <a:ext cx="893455" cy="299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1207531" y="2173066"/>
        <a:ext cx="713626" cy="179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85A90-EBB3-4BE4-8722-8874B53D588A}">
      <dsp:nvSpPr>
        <dsp:cNvPr id="0" name=""/>
        <dsp:cNvSpPr/>
      </dsp:nvSpPr>
      <dsp:spPr>
        <a:xfrm>
          <a:off x="4263" y="308021"/>
          <a:ext cx="1938620" cy="538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Darlehen</a:t>
          </a:r>
        </a:p>
      </dsp:txBody>
      <dsp:txXfrm>
        <a:off x="4263" y="308021"/>
        <a:ext cx="1938620" cy="359032"/>
      </dsp:txXfrm>
    </dsp:sp>
    <dsp:sp modelId="{3A5BBABD-C3DA-4B67-B7DB-73D33942F57C}">
      <dsp:nvSpPr>
        <dsp:cNvPr id="0" name=""/>
        <dsp:cNvSpPr/>
      </dsp:nvSpPr>
      <dsp:spPr>
        <a:xfrm>
          <a:off x="401330" y="667054"/>
          <a:ext cx="1938620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Direkt aus einem Darlehensprogramm</a:t>
          </a:r>
        </a:p>
      </dsp:txBody>
      <dsp:txXfrm>
        <a:off x="443678" y="709402"/>
        <a:ext cx="1853924" cy="1361154"/>
      </dsp:txXfrm>
    </dsp:sp>
    <dsp:sp modelId="{B62638C4-B720-4080-B7DD-9512BE01A3EE}">
      <dsp:nvSpPr>
        <dsp:cNvPr id="0" name=""/>
        <dsp:cNvSpPr/>
      </dsp:nvSpPr>
      <dsp:spPr>
        <a:xfrm>
          <a:off x="2236772" y="246207"/>
          <a:ext cx="623042" cy="482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/>
        </a:p>
      </dsp:txBody>
      <dsp:txXfrm>
        <a:off x="2236772" y="342739"/>
        <a:ext cx="478244" cy="289596"/>
      </dsp:txXfrm>
    </dsp:sp>
    <dsp:sp modelId="{3E01C5E4-E6E4-4E9D-828A-3B8CFA64DB4C}">
      <dsp:nvSpPr>
        <dsp:cNvPr id="0" name=""/>
        <dsp:cNvSpPr/>
      </dsp:nvSpPr>
      <dsp:spPr>
        <a:xfrm>
          <a:off x="3118436" y="308021"/>
          <a:ext cx="1938620" cy="538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SF Buchungsplan</a:t>
          </a:r>
        </a:p>
      </dsp:txBody>
      <dsp:txXfrm>
        <a:off x="3118436" y="308021"/>
        <a:ext cx="1938620" cy="359032"/>
      </dsp:txXfrm>
    </dsp:sp>
    <dsp:sp modelId="{098E6392-D034-46B1-9D1A-8AFEA1EB5381}">
      <dsp:nvSpPr>
        <dsp:cNvPr id="0" name=""/>
        <dsp:cNvSpPr/>
      </dsp:nvSpPr>
      <dsp:spPr>
        <a:xfrm>
          <a:off x="3515503" y="667054"/>
          <a:ext cx="1938620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Nur noch einmalige Zuordnung zu Haushaltsstellen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Ergänzung bei neuen Darlehen</a:t>
          </a:r>
        </a:p>
      </dsp:txBody>
      <dsp:txXfrm>
        <a:off x="3557851" y="709402"/>
        <a:ext cx="1853924" cy="1361154"/>
      </dsp:txXfrm>
    </dsp:sp>
    <dsp:sp modelId="{4054FA73-2AFF-4CC8-BF99-5678A0A64C6B}">
      <dsp:nvSpPr>
        <dsp:cNvPr id="0" name=""/>
        <dsp:cNvSpPr/>
      </dsp:nvSpPr>
      <dsp:spPr>
        <a:xfrm>
          <a:off x="5350944" y="246207"/>
          <a:ext cx="623042" cy="482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/>
        </a:p>
      </dsp:txBody>
      <dsp:txXfrm>
        <a:off x="5350944" y="342739"/>
        <a:ext cx="478244" cy="289596"/>
      </dsp:txXfrm>
    </dsp:sp>
    <dsp:sp modelId="{69C5B952-EF07-4F77-9B4E-625336E65DC5}">
      <dsp:nvSpPr>
        <dsp:cNvPr id="0" name=""/>
        <dsp:cNvSpPr/>
      </dsp:nvSpPr>
      <dsp:spPr>
        <a:xfrm>
          <a:off x="6232608" y="308021"/>
          <a:ext cx="1938620" cy="538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Resultate</a:t>
          </a:r>
        </a:p>
      </dsp:txBody>
      <dsp:txXfrm>
        <a:off x="6232608" y="308021"/>
        <a:ext cx="1938620" cy="359032"/>
      </dsp:txXfrm>
    </dsp:sp>
    <dsp:sp modelId="{6197FB32-6628-4A86-BC77-69324BAB267A}">
      <dsp:nvSpPr>
        <dsp:cNvPr id="0" name=""/>
        <dsp:cNvSpPr/>
      </dsp:nvSpPr>
      <dsp:spPr>
        <a:xfrm>
          <a:off x="6629675" y="667054"/>
          <a:ext cx="1938620" cy="1445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Automatische Buchungserzeugung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Buchungsbelege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Abstimmlisten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Schuldendienst</a:t>
          </a:r>
        </a:p>
      </dsp:txBody>
      <dsp:txXfrm>
        <a:off x="6672023" y="709402"/>
        <a:ext cx="1853924" cy="1361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28008-23A5-428E-9820-22D0B5423745}">
      <dsp:nvSpPr>
        <dsp:cNvPr id="0" name=""/>
        <dsp:cNvSpPr/>
      </dsp:nvSpPr>
      <dsp:spPr>
        <a:xfrm>
          <a:off x="1744" y="0"/>
          <a:ext cx="2714734" cy="3143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SF Fundus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Export der Gebäude nach SF Buchungsplan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Import der fertig berechneten Kosten aus SF Buchungsplan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Fundierte Kostenanalyse mit aktuellen Daten</a:t>
          </a:r>
        </a:p>
      </dsp:txBody>
      <dsp:txXfrm>
        <a:off x="1744" y="1257308"/>
        <a:ext cx="2714734" cy="1257308"/>
      </dsp:txXfrm>
    </dsp:sp>
    <dsp:sp modelId="{3A622020-E837-4E92-8B44-A745EB7E01CF}">
      <dsp:nvSpPr>
        <dsp:cNvPr id="0" name=""/>
        <dsp:cNvSpPr/>
      </dsp:nvSpPr>
      <dsp:spPr>
        <a:xfrm>
          <a:off x="835757" y="188596"/>
          <a:ext cx="1046709" cy="10467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76A7EC-0F69-4F84-8044-7C06621A018A}">
      <dsp:nvSpPr>
        <dsp:cNvPr id="0" name=""/>
        <dsp:cNvSpPr/>
      </dsp:nvSpPr>
      <dsp:spPr>
        <a:xfrm>
          <a:off x="2797921" y="0"/>
          <a:ext cx="2714734" cy="3143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SF Buchungsplan und Budgetierung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Zuordnung von Haushaltsstellen zu Gebäuden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Einfache Auswertungen direkt möglich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Tagesaktuelle Daten</a:t>
          </a:r>
        </a:p>
      </dsp:txBody>
      <dsp:txXfrm>
        <a:off x="2797921" y="1257308"/>
        <a:ext cx="2714734" cy="1257308"/>
      </dsp:txXfrm>
    </dsp:sp>
    <dsp:sp modelId="{2424859F-BED0-4C1F-8A60-9F61A5C4FD97}">
      <dsp:nvSpPr>
        <dsp:cNvPr id="0" name=""/>
        <dsp:cNvSpPr/>
      </dsp:nvSpPr>
      <dsp:spPr>
        <a:xfrm>
          <a:off x="3631934" y="188596"/>
          <a:ext cx="1046709" cy="10467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497D78-66D5-4408-9364-DB2B38741CAF}">
      <dsp:nvSpPr>
        <dsp:cNvPr id="0" name=""/>
        <dsp:cNvSpPr/>
      </dsp:nvSpPr>
      <dsp:spPr>
        <a:xfrm>
          <a:off x="5594098" y="0"/>
          <a:ext cx="2714734" cy="3143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Finanzbuchhaltung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KFM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Kifikos</a:t>
          </a:r>
        </a:p>
      </dsp:txBody>
      <dsp:txXfrm>
        <a:off x="5594098" y="1257308"/>
        <a:ext cx="2714734" cy="1257308"/>
      </dsp:txXfrm>
    </dsp:sp>
    <dsp:sp modelId="{43FCB2A1-9551-47F4-9937-A0B5401F32B1}">
      <dsp:nvSpPr>
        <dsp:cNvPr id="0" name=""/>
        <dsp:cNvSpPr/>
      </dsp:nvSpPr>
      <dsp:spPr>
        <a:xfrm>
          <a:off x="6428110" y="188596"/>
          <a:ext cx="1046709" cy="10467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8C989A-4612-4AE2-A491-B4AAFD7599C3}">
      <dsp:nvSpPr>
        <dsp:cNvPr id="0" name=""/>
        <dsp:cNvSpPr/>
      </dsp:nvSpPr>
      <dsp:spPr>
        <a:xfrm>
          <a:off x="332423" y="2514617"/>
          <a:ext cx="7645731" cy="47149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FE95D-C50A-48D6-93F5-C9CE3C2FF441}">
      <dsp:nvSpPr>
        <dsp:cNvPr id="0" name=""/>
        <dsp:cNvSpPr/>
      </dsp:nvSpPr>
      <dsp:spPr>
        <a:xfrm>
          <a:off x="1685936" y="0"/>
          <a:ext cx="842968" cy="841375"/>
        </a:xfrm>
        <a:prstGeom prst="trapezoid">
          <a:avLst>
            <a:gd name="adj" fmla="val 500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IT</a:t>
          </a:r>
        </a:p>
      </dsp:txBody>
      <dsp:txXfrm>
        <a:off x="1685936" y="0"/>
        <a:ext cx="842968" cy="841375"/>
      </dsp:txXfrm>
    </dsp:sp>
    <dsp:sp modelId="{FBC31454-7D2D-4D23-BAFD-69AB9AE20B78}">
      <dsp:nvSpPr>
        <dsp:cNvPr id="0" name=""/>
        <dsp:cNvSpPr/>
      </dsp:nvSpPr>
      <dsp:spPr>
        <a:xfrm>
          <a:off x="1264452" y="841375"/>
          <a:ext cx="1685936" cy="841375"/>
        </a:xfrm>
        <a:prstGeom prst="trapezoid">
          <a:avLst>
            <a:gd name="adj" fmla="val 500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Leitung</a:t>
          </a:r>
        </a:p>
      </dsp:txBody>
      <dsp:txXfrm>
        <a:off x="1559491" y="841375"/>
        <a:ext cx="1095858" cy="841375"/>
      </dsp:txXfrm>
    </dsp:sp>
    <dsp:sp modelId="{7B5510D4-8927-4D00-B2FA-639BC4A5DBB5}">
      <dsp:nvSpPr>
        <dsp:cNvPr id="0" name=""/>
        <dsp:cNvSpPr/>
      </dsp:nvSpPr>
      <dsp:spPr>
        <a:xfrm>
          <a:off x="842968" y="1682750"/>
          <a:ext cx="2528905" cy="841375"/>
        </a:xfrm>
        <a:prstGeom prst="trapezoid">
          <a:avLst>
            <a:gd name="adj" fmla="val 500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Amtsleitung</a:t>
          </a:r>
        </a:p>
      </dsp:txBody>
      <dsp:txXfrm>
        <a:off x="1285526" y="1682750"/>
        <a:ext cx="1643788" cy="841375"/>
      </dsp:txXfrm>
    </dsp:sp>
    <dsp:sp modelId="{30608EBC-DF87-445F-B4E2-497EC03E3CF3}">
      <dsp:nvSpPr>
        <dsp:cNvPr id="0" name=""/>
        <dsp:cNvSpPr/>
      </dsp:nvSpPr>
      <dsp:spPr>
        <a:xfrm>
          <a:off x="421484" y="2524125"/>
          <a:ext cx="3371873" cy="841375"/>
        </a:xfrm>
        <a:prstGeom prst="trapezoid">
          <a:avLst>
            <a:gd name="adj" fmla="val 500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Buchhaltung</a:t>
          </a:r>
        </a:p>
      </dsp:txBody>
      <dsp:txXfrm>
        <a:off x="1011562" y="2524125"/>
        <a:ext cx="2191717" cy="841375"/>
      </dsp:txXfrm>
    </dsp:sp>
    <dsp:sp modelId="{EE1BDD6F-2955-46A5-A4C2-CE168ECA2330}">
      <dsp:nvSpPr>
        <dsp:cNvPr id="0" name=""/>
        <dsp:cNvSpPr/>
      </dsp:nvSpPr>
      <dsp:spPr>
        <a:xfrm>
          <a:off x="0" y="3365500"/>
          <a:ext cx="4214842" cy="841375"/>
        </a:xfrm>
        <a:prstGeom prst="trapezoid">
          <a:avLst>
            <a:gd name="adj" fmla="val 500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Bewirtschafter</a:t>
          </a:r>
        </a:p>
      </dsp:txBody>
      <dsp:txXfrm>
        <a:off x="737597" y="3365500"/>
        <a:ext cx="2739647" cy="84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 descr="Logo_ekiba_blau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142852"/>
            <a:ext cx="609424" cy="857256"/>
          </a:xfrm>
          <a:prstGeom prst="rect">
            <a:avLst/>
          </a:prstGeom>
        </p:spPr>
      </p:pic>
      <p:pic>
        <p:nvPicPr>
          <p:cNvPr id="15" name="Grafik 14" descr="sflogo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25216" y="214290"/>
            <a:ext cx="1102599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57224" y="274638"/>
            <a:ext cx="6858048" cy="1143000"/>
          </a:xfrm>
        </p:spPr>
        <p:txBody>
          <a:bodyPr rtlCol="0"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pic>
        <p:nvPicPr>
          <p:cNvPr id="10" name="Grafik 9" descr="Logo_ekiba_blau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142852"/>
            <a:ext cx="609424" cy="857256"/>
          </a:xfrm>
          <a:prstGeom prst="rect">
            <a:avLst/>
          </a:prstGeom>
        </p:spPr>
      </p:pic>
      <p:pic>
        <p:nvPicPr>
          <p:cNvPr id="11" name="Grafik 10" descr="sf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5216" y="214290"/>
            <a:ext cx="1102599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F32AE2-2772-4114-A709-51D8B53F831B}" type="datetimeFigureOut">
              <a:rPr lang="de-DE" smtClean="0"/>
              <a:pPr/>
              <a:t>04.09.2023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3BC2AD-0430-41CE-9173-965AFFD27D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-system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-systeme.com/Seiten/go-fundus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-systeme.com/sf/fundu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-systeme.com/sf/bpl/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SF Buchungsplan und Budgetierung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Integrierte Lösung für kirchlichen Haushalt, Controlling und Datenaustausch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SF Buchungsplan bleibt keine Frage offen</a:t>
            </a:r>
          </a:p>
          <a:p>
            <a:pPr lvl="1"/>
            <a:r>
              <a:rPr lang="de-DE" dirty="0"/>
              <a:t>Woher kommt diese Buchung?</a:t>
            </a:r>
          </a:p>
          <a:p>
            <a:pPr lvl="1"/>
            <a:r>
              <a:rPr lang="de-DE" dirty="0"/>
              <a:t>Welche Ansätze wurden letzte Woche geändert?</a:t>
            </a:r>
          </a:p>
          <a:p>
            <a:pPr lvl="1"/>
            <a:r>
              <a:rPr lang="de-DE" dirty="0"/>
              <a:t>Bei welcher Haushaltsstelle stand diese Bemerkung?</a:t>
            </a:r>
          </a:p>
          <a:p>
            <a:r>
              <a:rPr lang="de-DE" dirty="0"/>
              <a:t>Feingranulare Zugriffsrechte</a:t>
            </a:r>
          </a:p>
          <a:p>
            <a:pPr lvl="1"/>
            <a:r>
              <a:rPr lang="de-DE" dirty="0"/>
              <a:t>Niemand bekommt Daten zu Gesicht, die er nicht sehen dürfte</a:t>
            </a:r>
          </a:p>
          <a:p>
            <a:pPr lvl="1"/>
            <a:r>
              <a:rPr lang="de-DE" dirty="0"/>
              <a:t>Von der Kassengemeinschaft bis hinunter zu einzelnen Haushaltsstellen und Ansätzen einstellbar</a:t>
            </a:r>
          </a:p>
          <a:p>
            <a:pPr lvl="1"/>
            <a:r>
              <a:rPr lang="de-DE" dirty="0"/>
              <a:t>Keine „Hintertüren“ selbst bei Direktzugriff auf den Datenbankserver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Alles ist suchbar – und sicher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00486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SF Buchungsplan spricht perfekt mit anderen Systemen</a:t>
            </a:r>
          </a:p>
          <a:p>
            <a:pPr lvl="1"/>
            <a:r>
              <a:rPr lang="de-DE" dirty="0"/>
              <a:t>KFM/Kifikos</a:t>
            </a:r>
          </a:p>
          <a:p>
            <a:pPr lvl="1"/>
            <a:r>
              <a:rPr lang="de-DE" dirty="0"/>
              <a:t>SF Fundus Gebäudemanagement</a:t>
            </a:r>
          </a:p>
          <a:p>
            <a:pPr lvl="1"/>
            <a:r>
              <a:rPr lang="de-DE" dirty="0"/>
              <a:t>SF RPA Prüfungsplanung</a:t>
            </a:r>
          </a:p>
          <a:p>
            <a:pPr lvl="1"/>
            <a:r>
              <a:rPr lang="de-DE" dirty="0"/>
              <a:t>Darlehensverwaltung</a:t>
            </a:r>
          </a:p>
          <a:p>
            <a:pPr lvl="1"/>
            <a:r>
              <a:rPr lang="de-DE" dirty="0"/>
              <a:t>Weiteren Analysetools wie Microsoft Excel</a:t>
            </a:r>
          </a:p>
          <a:p>
            <a:pPr lvl="1"/>
            <a:r>
              <a:rPr lang="de-DE" dirty="0"/>
              <a:t>Berichte sind als PDF und direkt nach Excel exportierbar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Zentrale für Ihre Daten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720312707"/>
              </p:ext>
            </p:extLst>
          </p:nvPr>
        </p:nvGraphicFramePr>
        <p:xfrm>
          <a:off x="3714744" y="1142984"/>
          <a:ext cx="54292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F5A84-5B1B-49E2-B7E8-D0A0DC1C3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DFF5A84-5B1B-49E2-B7E8-D0A0DC1C3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49634-93D5-4F01-ABB9-7E3E8AC31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4949634-93D5-4F01-ABB9-7E3E8AC31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A8E64-6A88-4908-9AB1-876EEB85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68A8E64-6A88-4908-9AB1-876EEB85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CB6450-F9E1-4E7F-BDD9-56E9592D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2CB6450-F9E1-4E7F-BDD9-56E9592D3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A6CDC-67EE-4162-BAE9-2344C004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3DA6CDC-67EE-4162-BAE9-2344C0043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31CEC-B8DD-4C11-88C2-AB3EC773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A931CEC-B8DD-4C11-88C2-AB3EC773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DC9AF-E095-4BA5-86FB-65778F73E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2BDC9AF-E095-4BA5-86FB-65778F73E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55B36-8626-4CE6-8CB3-6DAA54FE9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B0855B36-8626-4CE6-8CB3-6DAA54FE9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Erstsynchronisation</a:t>
            </a:r>
          </a:p>
          <a:p>
            <a:pPr lvl="1"/>
            <a:r>
              <a:rPr lang="de-DE" dirty="0"/>
              <a:t>Alle Haushaltsdaten können von KFM (oder Kifikos) übernommen werden</a:t>
            </a:r>
          </a:p>
          <a:p>
            <a:r>
              <a:rPr lang="de-DE" dirty="0"/>
              <a:t>Haushaltsplanung</a:t>
            </a:r>
          </a:p>
          <a:p>
            <a:pPr lvl="1"/>
            <a:r>
              <a:rPr lang="de-DE" dirty="0"/>
              <a:t>Haushaltsstellen usw. können nach Änderungen in KFM übernommen werden</a:t>
            </a:r>
          </a:p>
          <a:p>
            <a:pPr lvl="1"/>
            <a:r>
              <a:rPr lang="de-DE" dirty="0"/>
              <a:t>Ansätze können an KFM übergeben werden</a:t>
            </a:r>
          </a:p>
          <a:p>
            <a:r>
              <a:rPr lang="de-DE" dirty="0"/>
              <a:t>Vollautomatische Laufende Integration</a:t>
            </a:r>
          </a:p>
          <a:p>
            <a:pPr lvl="1"/>
            <a:r>
              <a:rPr lang="de-DE" dirty="0"/>
              <a:t>Nächtlich wird werden sämtliche Einzelbuchungen (Zeitbuch) vollautomatisch von KFM abgerufen</a:t>
            </a:r>
          </a:p>
          <a:p>
            <a:pPr lvl="1"/>
            <a:r>
              <a:rPr lang="de-DE" dirty="0"/>
              <a:t>Neue Daten werden automatisch angelegt</a:t>
            </a:r>
          </a:p>
          <a:p>
            <a:r>
              <a:rPr lang="de-DE" dirty="0"/>
              <a:t>Ständig aktuelle Daten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Datenaustausch mit KFM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Klassisch vom Sachbuchteil bis zum Unterkonto</a:t>
            </a:r>
          </a:p>
          <a:p>
            <a:r>
              <a:rPr lang="de-DE" dirty="0"/>
              <a:t>Zusätzliche Sicht: Organisatorische Einheiten</a:t>
            </a:r>
          </a:p>
          <a:p>
            <a:pPr lvl="1"/>
            <a:r>
              <a:rPr lang="de-DE" dirty="0"/>
              <a:t>Bilden die Organisationstruktur ab</a:t>
            </a:r>
          </a:p>
          <a:p>
            <a:pPr lvl="1"/>
            <a:r>
              <a:rPr lang="de-DE" dirty="0"/>
              <a:t>Erlauben völlig neue Auswertungen und Einsichten</a:t>
            </a:r>
          </a:p>
          <a:p>
            <a:pPr lvl="2"/>
            <a:r>
              <a:rPr lang="de-DE" dirty="0"/>
              <a:t>Wer verursacht Einnahmen/Ausgaben?</a:t>
            </a:r>
          </a:p>
          <a:p>
            <a:pPr lvl="2"/>
            <a:r>
              <a:rPr lang="de-DE" dirty="0"/>
              <a:t>Und wer hat sie zu verantworten?</a:t>
            </a:r>
          </a:p>
          <a:p>
            <a:r>
              <a:rPr lang="de-DE" dirty="0"/>
              <a:t>Kostenstellen/Kostenträger für eine Kosten- und Leistungsrechnung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Haushaltsstrukturen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Speichern Ansätze in beliebig vielen Planungsständen</a:t>
            </a:r>
          </a:p>
          <a:p>
            <a:pPr lvl="1"/>
            <a:r>
              <a:rPr lang="de-DE" dirty="0"/>
              <a:t>Beratung 1, Beratung 2, …</a:t>
            </a:r>
          </a:p>
          <a:p>
            <a:pPr lvl="1"/>
            <a:r>
              <a:rPr lang="de-DE" dirty="0"/>
              <a:t>Endgültig</a:t>
            </a:r>
          </a:p>
          <a:p>
            <a:pPr lvl="1"/>
            <a:r>
              <a:rPr lang="de-DE" dirty="0"/>
              <a:t>Nachtragshaushalt</a:t>
            </a:r>
          </a:p>
          <a:p>
            <a:r>
              <a:rPr lang="de-DE" dirty="0"/>
              <a:t>Bewahren Historie</a:t>
            </a:r>
          </a:p>
          <a:p>
            <a:pPr lvl="1"/>
            <a:r>
              <a:rPr lang="de-DE" dirty="0"/>
              <a:t>Ältere Planungsstände gehen nicht verloren</a:t>
            </a:r>
          </a:p>
          <a:p>
            <a:pPr lvl="1"/>
            <a:r>
              <a:rPr lang="de-DE" dirty="0"/>
              <a:t>Kopieren/Umbuchen zwischen Planvarianten</a:t>
            </a:r>
          </a:p>
          <a:p>
            <a:pPr lvl="2"/>
            <a:r>
              <a:rPr lang="de-DE" dirty="0"/>
              <a:t>2009 endgültig nach 2010 Beratung 1</a:t>
            </a:r>
          </a:p>
          <a:p>
            <a:pPr lvl="2"/>
            <a:r>
              <a:rPr lang="de-DE" dirty="0"/>
              <a:t>2010 Beratung 1 nach 2010 Beratung 2</a:t>
            </a:r>
          </a:p>
          <a:p>
            <a:pPr lvl="2"/>
            <a:r>
              <a:rPr lang="de-DE" dirty="0"/>
              <a:t>2010 Beratung 2 nach 2010 Endgültig</a:t>
            </a:r>
          </a:p>
          <a:p>
            <a:pPr lvl="2"/>
            <a:r>
              <a:rPr lang="de-DE" dirty="0"/>
              <a:t>2010 Endgültig nach 2010 Nachtragshaushalt</a:t>
            </a:r>
          </a:p>
          <a:p>
            <a:pPr lvl="2"/>
            <a:r>
              <a:rPr lang="de-DE" dirty="0"/>
              <a:t>Beliebig viele – keine Einschränkungen durch das System</a:t>
            </a:r>
          </a:p>
          <a:p>
            <a:r>
              <a:rPr lang="de-DE" dirty="0"/>
              <a:t>Vergleich zwischen Planvarianten jederzeit möglich</a:t>
            </a:r>
          </a:p>
          <a:p>
            <a:pPr lvl="1"/>
            <a:r>
              <a:rPr lang="de-DE" dirty="0"/>
              <a:t>Was war zwischen den Beratungen anders?</a:t>
            </a:r>
          </a:p>
          <a:p>
            <a:pPr lvl="1"/>
            <a:r>
              <a:rPr lang="de-DE" dirty="0"/>
              <a:t>Was ist zwischen zwei Jahren anders?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Planvarianten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Haushaltsplanung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390" y="1481138"/>
            <a:ext cx="61012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Sowohl online als auch offline möglich</a:t>
            </a:r>
          </a:p>
          <a:p>
            <a:pPr lvl="1"/>
            <a:r>
              <a:rPr lang="de-DE" dirty="0"/>
              <a:t>Kostenloser Offline-Client auf </a:t>
            </a:r>
            <a:r>
              <a:rPr lang="de-DE" dirty="0">
                <a:hlinkClick r:id="rId2"/>
              </a:rPr>
              <a:t>www.ct-systeme.com</a:t>
            </a:r>
            <a:endParaRPr lang="de-DE" dirty="0"/>
          </a:p>
          <a:p>
            <a:pPr lvl="1"/>
            <a:r>
              <a:rPr lang="de-DE" dirty="0"/>
              <a:t>Identisches Aussehen, identische Features</a:t>
            </a:r>
          </a:p>
          <a:p>
            <a:pPr lvl="1"/>
            <a:r>
              <a:rPr lang="de-DE" dirty="0"/>
              <a:t>Flexible, schnelle Filterung, Zwischensummen</a:t>
            </a:r>
          </a:p>
          <a:p>
            <a:pPr lvl="1"/>
            <a:r>
              <a:rPr lang="de-DE" dirty="0"/>
              <a:t>Ausgeglichenheit des Haushalts ständig im Blick</a:t>
            </a:r>
          </a:p>
          <a:p>
            <a:pPr lvl="1"/>
            <a:r>
              <a:rPr lang="de-DE" dirty="0"/>
              <a:t>Daten direkt in Microsoft Excel o.ä. übertragbar</a:t>
            </a:r>
          </a:p>
          <a:p>
            <a:pPr lvl="1"/>
            <a:r>
              <a:rPr lang="de-DE" dirty="0"/>
              <a:t>Ausdruck</a:t>
            </a:r>
          </a:p>
          <a:p>
            <a:pPr lvl="1"/>
            <a:r>
              <a:rPr lang="de-DE" dirty="0"/>
              <a:t>Assistent für prozentuale Erhöhung/Rundung wählbarer Ansätze aus vergangenen Jahren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Haushaltsplanung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57742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Auch ohne Verbindung zum Netzwerk</a:t>
            </a:r>
          </a:p>
          <a:p>
            <a:pPr lvl="1"/>
            <a:r>
              <a:rPr lang="de-DE" dirty="0"/>
              <a:t>Komfortabel und sicher planen</a:t>
            </a:r>
          </a:p>
          <a:p>
            <a:pPr lvl="1"/>
            <a:r>
              <a:rPr lang="de-DE" dirty="0"/>
              <a:t>An beliebigen Orten</a:t>
            </a:r>
          </a:p>
          <a:p>
            <a:pPr lvl="1"/>
            <a:r>
              <a:rPr lang="de-DE" dirty="0"/>
              <a:t>Zu beliebigen Zeiten</a:t>
            </a:r>
          </a:p>
          <a:p>
            <a:pPr lvl="1"/>
            <a:r>
              <a:rPr lang="de-DE" dirty="0"/>
              <a:t>Daten sind stets verschlüsselt gespeichert und konsistent</a:t>
            </a:r>
          </a:p>
          <a:p>
            <a:r>
              <a:rPr lang="de-DE" dirty="0"/>
              <a:t>Vielfältige Übertragungsmöglichkeiten</a:t>
            </a:r>
          </a:p>
          <a:p>
            <a:pPr lvl="1"/>
            <a:r>
              <a:rPr lang="de-DE" dirty="0"/>
              <a:t>Mail, USB-Stick, Diskette, …</a:t>
            </a:r>
          </a:p>
          <a:p>
            <a:pPr lvl="1"/>
            <a:r>
              <a:rPr lang="de-DE" dirty="0"/>
              <a:t>Dateien sind stark komprimiert und damit klein</a:t>
            </a:r>
          </a:p>
          <a:p>
            <a:pPr lvl="1"/>
            <a:r>
              <a:rPr lang="de-DE" dirty="0"/>
              <a:t>Automatische Erstellung mehrerer Offline-Dateien mit einem Befehl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Offline planen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4294967295"/>
          </p:nvPr>
        </p:nvGraphicFramePr>
        <p:xfrm>
          <a:off x="4929190" y="1428736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F65EA-6237-4ECA-9CDF-E86CB54CF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38F65EA-6237-4ECA-9CDF-E86CB54CF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491856-4882-4D6B-97F6-4A5534BAA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8B491856-4882-4D6B-97F6-4A5534BAA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05A4A1-A195-435C-8EC2-197115D5C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B05A4A1-A195-435C-8EC2-197115D5C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4E2B56-9BE5-4D71-BB22-F0A087B91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B4E2B56-9BE5-4D71-BB22-F0A087B91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BE5A3D-155D-465C-833B-6D7712E39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5BE5A3D-155D-465C-833B-6D7712E39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44C9A-DBBE-40BD-9885-D0FF8AE2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BC44C9A-DBBE-40BD-9885-D0FF8AE29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2C1EDE-BAEE-4E55-919E-06A54B599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82C1EDE-BAEE-4E55-919E-06A54B599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6BF0D-E1BA-465F-AD1E-5E5DB6DDF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CA6BF0D-E1BA-465F-AD1E-5E5DB6DDF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CB61C2-E9F0-49B8-A14B-C87D4E73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DCB61C2-E9F0-49B8-A14B-C87D4E73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1F299C-74BD-4590-A090-032F122BE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281F299C-74BD-4590-A090-032F122BE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Parallel planen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481328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Beliebige Verteilung</a:t>
            </a:r>
          </a:p>
          <a:p>
            <a:pPr lvl="1"/>
            <a:r>
              <a:rPr lang="de-DE" dirty="0"/>
              <a:t>Dieselben Daten können online und offline von verschiedenen Personen gleichzeitig bearbeitet werden</a:t>
            </a:r>
          </a:p>
          <a:p>
            <a:r>
              <a:rPr lang="de-DE" dirty="0"/>
              <a:t>Immer konsistent</a:t>
            </a:r>
          </a:p>
          <a:p>
            <a:pPr lvl="1"/>
            <a:r>
              <a:rPr lang="de-DE" dirty="0"/>
              <a:t>Selbst bei überschneidenden exportierten Daten</a:t>
            </a:r>
          </a:p>
          <a:p>
            <a:r>
              <a:rPr lang="de-DE" dirty="0"/>
              <a:t>Mehrere Personen können unabhängig voneinander planen</a:t>
            </a:r>
          </a:p>
          <a:p>
            <a:pPr lvl="1"/>
            <a:r>
              <a:rPr lang="de-DE" dirty="0"/>
              <a:t>Automatische Konflikterkennung beim Öffnen in Buchungsplan</a:t>
            </a:r>
          </a:p>
          <a:p>
            <a:pPr lvl="1"/>
            <a:r>
              <a:rPr lang="de-DE" dirty="0"/>
              <a:t>Einfachste Konfliktbehebung</a:t>
            </a:r>
          </a:p>
        </p:txBody>
      </p:sp>
      <p:graphicFrame>
        <p:nvGraphicFramePr>
          <p:cNvPr id="6" name="Inhaltsplatzhalter 3"/>
          <p:cNvGraphicFramePr>
            <a:graphicFrameLocks/>
          </p:cNvGraphicFramePr>
          <p:nvPr/>
        </p:nvGraphicFramePr>
        <p:xfrm>
          <a:off x="4286248" y="1481138"/>
          <a:ext cx="440055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4333A2-A6EB-4CBF-A6DE-D3EE92752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B4333A2-A6EB-4CBF-A6DE-D3EE92752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71DBBD-73E8-47E9-8711-2D897A914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8371DBBD-73E8-47E9-8711-2D897A914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A1CBDE-B84F-49F3-8FA8-973F4C5A4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DA1CBDE-B84F-49F3-8FA8-973F4C5A4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C8D03A-D30E-4823-80CB-C5CEFEAF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BFC8D03A-D30E-4823-80CB-C5CEFEAF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72E2F-7986-4A9D-B643-1E7364E99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92072E2F-7986-4A9D-B643-1E7364E99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638B4D-137A-4883-8DD7-0718FE51D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D638B4D-137A-4883-8DD7-0718FE51D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FD93E-6EFA-4586-97D9-92804FC25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C9AFD93E-6EFA-4586-97D9-92804FC25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74B4D-97D2-41DD-B13E-909FCEADA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E1074B4D-97D2-41DD-B13E-909FCEADA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A96F3-CD95-4DC2-B35F-AA5DAFEAF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28CA96F3-CD95-4DC2-B35F-AA5DAFEAF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Unterjährige Planung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842" y="1643050"/>
            <a:ext cx="5698451" cy="49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1657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Landesweite zentrale Haushaltsdatenbank</a:t>
            </a:r>
          </a:p>
          <a:p>
            <a:r>
              <a:rPr lang="de-DE" dirty="0"/>
              <a:t>Optimiert eine Vielzahl von Prozessen</a:t>
            </a:r>
          </a:p>
          <a:p>
            <a:pPr lvl="1"/>
            <a:r>
              <a:rPr lang="de-DE" dirty="0"/>
              <a:t>Haushaltsplanung</a:t>
            </a:r>
          </a:p>
          <a:p>
            <a:pPr lvl="1"/>
            <a:r>
              <a:rPr lang="de-DE" dirty="0"/>
              <a:t>Controlling</a:t>
            </a:r>
          </a:p>
          <a:p>
            <a:pPr lvl="1"/>
            <a:r>
              <a:rPr lang="de-DE" dirty="0"/>
              <a:t>Budgetierung</a:t>
            </a:r>
          </a:p>
          <a:p>
            <a:pPr lvl="1"/>
            <a:r>
              <a:rPr lang="de-DE" dirty="0"/>
              <a:t>Darlehensverarbeitung/Schuldendienst</a:t>
            </a:r>
          </a:p>
          <a:p>
            <a:pPr lvl="1"/>
            <a:r>
              <a:rPr lang="de-DE" dirty="0"/>
              <a:t>Reporting und Veröffentlichung</a:t>
            </a:r>
          </a:p>
          <a:p>
            <a:r>
              <a:rPr lang="de-DE" dirty="0"/>
              <a:t>Integriert sich mit vielen Komponenten</a:t>
            </a:r>
          </a:p>
          <a:p>
            <a:pPr lvl="1"/>
            <a:r>
              <a:rPr lang="de-DE" dirty="0"/>
              <a:t>KFM/Kifikos</a:t>
            </a:r>
          </a:p>
          <a:p>
            <a:pPr lvl="1"/>
            <a:r>
              <a:rPr lang="de-DE" dirty="0"/>
              <a:t>KRZ-Portal</a:t>
            </a:r>
          </a:p>
          <a:p>
            <a:pPr lvl="1"/>
            <a:r>
              <a:rPr lang="de-DE" dirty="0"/>
              <a:t>Gebäudeinformationen in SF Fundus</a:t>
            </a:r>
          </a:p>
          <a:p>
            <a:pPr lvl="2"/>
            <a:r>
              <a:rPr lang="de-DE" dirty="0">
                <a:hlinkClick r:id="rId2"/>
              </a:rPr>
              <a:t>http://www.ct-systeme.com/Seiten/go-fundus.aspx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SF Buchungsplan?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Ergebnisse sind täglich verfügbar</a:t>
            </a:r>
          </a:p>
          <a:p>
            <a:r>
              <a:rPr lang="de-DE" dirty="0"/>
              <a:t>Ansätze werden aber nur jahresweise geplant</a:t>
            </a:r>
          </a:p>
          <a:p>
            <a:r>
              <a:rPr lang="de-DE" dirty="0"/>
              <a:t>SF Buchungsplan kann Planabweichungen zuverlässig und frühzeitig erkennen</a:t>
            </a:r>
          </a:p>
          <a:p>
            <a:r>
              <a:rPr lang="de-DE" dirty="0"/>
              <a:t>Frei definierbare Regelsätze legen monatlichen Ansatzverlauf fest, z. B.:</a:t>
            </a:r>
          </a:p>
          <a:p>
            <a:pPr lvl="1"/>
            <a:r>
              <a:rPr lang="de-DE" dirty="0"/>
              <a:t>Gehälter: Monatlich 1/13 des Ansatzes, in einem Monat 2/13</a:t>
            </a:r>
          </a:p>
          <a:p>
            <a:pPr lvl="1"/>
            <a:r>
              <a:rPr lang="de-DE" dirty="0"/>
              <a:t>Kindergartenzuschüsse: 2 mal im Jahr je 50 %</a:t>
            </a:r>
          </a:p>
          <a:p>
            <a:r>
              <a:rPr lang="de-DE" dirty="0"/>
              <a:t>Leicht zu definieren, ändern, dokumentieren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Unterjährige Planung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Berichte</a:t>
            </a:r>
          </a:p>
          <a:p>
            <a:pPr lvl="1"/>
            <a:r>
              <a:rPr lang="de-DE" dirty="0"/>
              <a:t>Viele vordefinierte Berichte verfügbar</a:t>
            </a:r>
          </a:p>
          <a:p>
            <a:pPr lvl="2"/>
            <a:r>
              <a:rPr lang="de-DE" dirty="0"/>
              <a:t>Von übersichtlichen Listen und Aufstellungen</a:t>
            </a:r>
          </a:p>
          <a:p>
            <a:pPr lvl="2"/>
            <a:r>
              <a:rPr lang="de-DE" dirty="0"/>
              <a:t>bis hin zu flexibel definierbaren Layouts</a:t>
            </a:r>
          </a:p>
          <a:p>
            <a:pPr lvl="1"/>
            <a:r>
              <a:rPr lang="de-DE" dirty="0"/>
              <a:t>Vielfältige Ausgabemöglichkeiten</a:t>
            </a:r>
          </a:p>
          <a:p>
            <a:pPr lvl="2"/>
            <a:r>
              <a:rPr lang="de-DE" dirty="0"/>
              <a:t>Vorschau am Bildschirm und Ausdruck auf Drucker</a:t>
            </a:r>
          </a:p>
          <a:p>
            <a:pPr lvl="2"/>
            <a:r>
              <a:rPr lang="de-DE" dirty="0"/>
              <a:t>Details auf Mausklick ein- oder ausblendbar</a:t>
            </a:r>
          </a:p>
          <a:p>
            <a:pPr lvl="2"/>
            <a:r>
              <a:rPr lang="de-DE" dirty="0"/>
              <a:t>Direktexport als PDF-Datei</a:t>
            </a:r>
          </a:p>
          <a:p>
            <a:pPr lvl="2"/>
            <a:r>
              <a:rPr lang="de-DE" dirty="0"/>
              <a:t>Export incl. Layout direkt nach Microsoft Excel</a:t>
            </a:r>
          </a:p>
          <a:p>
            <a:pPr lvl="1"/>
            <a:r>
              <a:rPr lang="de-DE" dirty="0"/>
              <a:t>Mehrere Berichte als Paket definierbar</a:t>
            </a:r>
          </a:p>
          <a:p>
            <a:pPr lvl="2"/>
            <a:r>
              <a:rPr lang="de-DE" dirty="0"/>
              <a:t>Automatische Erstellung dieser Berichte</a:t>
            </a:r>
          </a:p>
          <a:p>
            <a:pPr lvl="2"/>
            <a:r>
              <a:rPr lang="de-DE" dirty="0"/>
              <a:t>Einfach wiederholt aufrufbar</a:t>
            </a:r>
          </a:p>
          <a:p>
            <a:r>
              <a:rPr lang="de-DE" dirty="0"/>
              <a:t>Ad-hoc-Abfragen</a:t>
            </a:r>
          </a:p>
          <a:p>
            <a:pPr lvl="1"/>
            <a:r>
              <a:rPr lang="de-DE" dirty="0"/>
              <a:t>Beantworten nahezu jede Fragestellung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Berichte und Auswertungen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736"/>
            <a:ext cx="3317874" cy="290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Buchungsplan-Liste</a:t>
            </a:r>
          </a:p>
          <a:p>
            <a:pPr lvl="1"/>
            <a:r>
              <a:rPr lang="de-DE" dirty="0"/>
              <a:t>Darstellung des Haushaltsplans</a:t>
            </a:r>
            <a:br>
              <a:rPr lang="de-DE" dirty="0"/>
            </a:br>
            <a:r>
              <a:rPr lang="de-DE" dirty="0"/>
              <a:t>für die Veröffentlichung</a:t>
            </a:r>
          </a:p>
          <a:p>
            <a:r>
              <a:rPr lang="de-DE" dirty="0"/>
              <a:t>Relationsliste</a:t>
            </a:r>
          </a:p>
          <a:p>
            <a:pPr lvl="1"/>
            <a:r>
              <a:rPr lang="de-DE" dirty="0"/>
              <a:t>Flexibler Vergleich</a:t>
            </a:r>
            <a:br>
              <a:rPr lang="de-DE" dirty="0"/>
            </a:br>
            <a:r>
              <a:rPr lang="de-DE" dirty="0"/>
              <a:t>beliebiger Daten</a:t>
            </a:r>
          </a:p>
          <a:p>
            <a:pPr lvl="2"/>
            <a:r>
              <a:rPr lang="de-DE" dirty="0"/>
              <a:t>Verschiedene Jahre</a:t>
            </a:r>
          </a:p>
          <a:p>
            <a:pPr lvl="2"/>
            <a:r>
              <a:rPr lang="de-DE" dirty="0"/>
              <a:t>Ansätze vs. Ergebnisse</a:t>
            </a:r>
          </a:p>
          <a:p>
            <a:pPr lvl="2"/>
            <a:r>
              <a:rPr lang="de-DE" dirty="0"/>
              <a:t>Ansätze aus verschiedenen Planvarianten</a:t>
            </a:r>
          </a:p>
          <a:p>
            <a:pPr lvl="2"/>
            <a:r>
              <a:rPr lang="de-DE" dirty="0"/>
              <a:t>Monatlich sauber abgegrenzt</a:t>
            </a:r>
          </a:p>
          <a:p>
            <a:r>
              <a:rPr lang="de-DE" dirty="0"/>
              <a:t>Haushaltsquerschnitt</a:t>
            </a:r>
          </a:p>
          <a:p>
            <a:pPr lvl="1"/>
            <a:r>
              <a:rPr lang="de-DE" dirty="0"/>
              <a:t>Schneller Überblick über einen Gesamthaushalt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Vordefinierte Berichte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Budgetierungsberichte</a:t>
            </a:r>
          </a:p>
          <a:p>
            <a:pPr lvl="1"/>
            <a:r>
              <a:rPr lang="de-DE" dirty="0"/>
              <a:t>Beleuchten den Haushalt aus dem Blickwinkel organisatorischer Einheiten</a:t>
            </a:r>
          </a:p>
          <a:p>
            <a:pPr lvl="1"/>
            <a:r>
              <a:rPr lang="de-DE" dirty="0"/>
              <a:t>Beantworten Fragen wie…</a:t>
            </a:r>
          </a:p>
          <a:p>
            <a:pPr lvl="2"/>
            <a:r>
              <a:rPr lang="de-DE" dirty="0"/>
              <a:t>Was hat diese Dienststelle für Kosten verursacht?</a:t>
            </a:r>
          </a:p>
          <a:p>
            <a:pPr lvl="2"/>
            <a:r>
              <a:rPr lang="de-DE" dirty="0"/>
              <a:t>Welche davon hatte sie selbst zu verantworten?</a:t>
            </a:r>
          </a:p>
          <a:p>
            <a:pPr lvl="2"/>
            <a:r>
              <a:rPr lang="de-DE" dirty="0"/>
              <a:t>Welche Kosten hatte sie für andere Dienststellen zu verantworten?</a:t>
            </a:r>
          </a:p>
          <a:p>
            <a:pPr lvl="3"/>
            <a:r>
              <a:rPr lang="de-DE" dirty="0"/>
              <a:t>Beispiel: Alle Baukosten werden von der Bauabteilung zentral verantwortet, egal wo sie anfallen</a:t>
            </a:r>
          </a:p>
          <a:p>
            <a:pPr lvl="2"/>
            <a:r>
              <a:rPr lang="de-DE" dirty="0"/>
              <a:t>Wie lautet also ein sinnvoller und fairer Plan/Ergebnis-Vergleich?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Vordefinierte Berichte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Finanzkennzahlen</a:t>
            </a:r>
          </a:p>
          <a:p>
            <a:pPr lvl="1"/>
            <a:r>
              <a:rPr lang="de-DE" dirty="0"/>
              <a:t>Ergeben landesweite Auswertungen</a:t>
            </a:r>
          </a:p>
          <a:p>
            <a:pPr lvl="1"/>
            <a:r>
              <a:rPr lang="de-DE" dirty="0"/>
              <a:t>Ideal für FAG-Zuweisung</a:t>
            </a:r>
          </a:p>
          <a:p>
            <a:pPr lvl="1"/>
            <a:r>
              <a:rPr lang="de-DE" dirty="0"/>
              <a:t>Auch von Ämtern aus nutzbar für deren Teilbereiche</a:t>
            </a:r>
          </a:p>
          <a:p>
            <a:pPr lvl="1"/>
            <a:r>
              <a:rPr lang="de-DE" dirty="0"/>
              <a:t>Flexibel definierbare Zusammenstellung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Vordefinierte Berichte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Vordefinierte Auswertungen, um komplexe Sachverhalte platzsparend und intelligent darzustellen</a:t>
            </a:r>
          </a:p>
          <a:p>
            <a:pPr lvl="1"/>
            <a:r>
              <a:rPr lang="de-DE" dirty="0"/>
              <a:t>Haushaltsbuch</a:t>
            </a:r>
          </a:p>
          <a:p>
            <a:pPr lvl="1"/>
            <a:r>
              <a:rPr lang="de-DE" dirty="0"/>
              <a:t>Jahresabschluss</a:t>
            </a:r>
          </a:p>
          <a:p>
            <a:pPr lvl="1"/>
            <a:r>
              <a:rPr lang="de-DE" dirty="0"/>
              <a:t>Jahresabschluss mit Sondereinflüssen</a:t>
            </a:r>
          </a:p>
          <a:p>
            <a:pPr lvl="1"/>
            <a:r>
              <a:rPr lang="de-DE" dirty="0"/>
              <a:t>Plan/Ergebnis-Vergleich nach organisatorischen Einheiten</a:t>
            </a:r>
          </a:p>
          <a:p>
            <a:r>
              <a:rPr lang="de-DE" dirty="0"/>
              <a:t>Frei definierbare Layouts</a:t>
            </a:r>
          </a:p>
          <a:p>
            <a:pPr lvl="1"/>
            <a:r>
              <a:rPr lang="de-DE" dirty="0"/>
              <a:t>Layouts können landeskirchenweit veröffentlicht und wiederverwendet werden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Budgetierungsberichte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5" y="1481138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Haushaltsstellen können reich formatierte Erläuterungen tragen</a:t>
            </a:r>
          </a:p>
          <a:p>
            <a:pPr lvl="1"/>
            <a:r>
              <a:rPr lang="de-DE" dirty="0"/>
              <a:t>Schriften, Aufzählungen, Tabellen, Diagramme, …</a:t>
            </a:r>
          </a:p>
          <a:p>
            <a:pPr lvl="1"/>
            <a:r>
              <a:rPr lang="de-DE" dirty="0"/>
              <a:t>Alles, was ein Microsoft Word-Dokument enthalten kann</a:t>
            </a:r>
          </a:p>
          <a:p>
            <a:pPr lvl="1"/>
            <a:r>
              <a:rPr lang="de-DE" dirty="0"/>
              <a:t>Word-Dokumente mit den Erläuterungen werden direkt in der Datenbank gespeichert</a:t>
            </a:r>
          </a:p>
          <a:p>
            <a:r>
              <a:rPr lang="de-DE" dirty="0"/>
              <a:t>SF Buchungsplan liefert fertige Druckvorlage</a:t>
            </a:r>
          </a:p>
          <a:p>
            <a:pPr lvl="1"/>
            <a:r>
              <a:rPr lang="de-DE" dirty="0"/>
              <a:t>Linke Seiten enthalten Haushaltsplan</a:t>
            </a:r>
          </a:p>
          <a:p>
            <a:pPr lvl="1"/>
            <a:r>
              <a:rPr lang="de-DE" dirty="0"/>
              <a:t>Rechte Seiten enthalten formatierte Erläuterungen</a:t>
            </a:r>
          </a:p>
          <a:p>
            <a:pPr lvl="2"/>
            <a:r>
              <a:rPr lang="de-DE" dirty="0"/>
              <a:t>in synchronisierter Höhe</a:t>
            </a:r>
          </a:p>
          <a:p>
            <a:pPr lvl="1"/>
            <a:r>
              <a:rPr lang="de-DE" dirty="0"/>
              <a:t>Vollautomatischer intelligenter Seitenumbruch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Ad-hoc-Abfragen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19977" cy="53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Von Endanwendern frei definierbare Auswertungen</a:t>
            </a:r>
          </a:p>
          <a:p>
            <a:pPr lvl="1"/>
            <a:r>
              <a:rPr lang="de-DE" dirty="0"/>
              <a:t>Fragen Sie, was Sie wollen</a:t>
            </a:r>
          </a:p>
          <a:p>
            <a:r>
              <a:rPr lang="de-DE" dirty="0"/>
              <a:t>Zur Wiederverwendung speicherbar</a:t>
            </a:r>
          </a:p>
          <a:p>
            <a:pPr lvl="1"/>
            <a:r>
              <a:rPr lang="de-DE" dirty="0"/>
              <a:t>Automatisiert Routinearbeiten</a:t>
            </a:r>
          </a:p>
          <a:p>
            <a:r>
              <a:rPr lang="de-DE" dirty="0"/>
              <a:t>Gleichzeitig einfach zu benutzen und mächtig</a:t>
            </a:r>
          </a:p>
          <a:p>
            <a:pPr lvl="1"/>
            <a:r>
              <a:rPr lang="de-DE" dirty="0"/>
              <a:t>Leichter Einstieg, unbegrenzte Möglichkeiten</a:t>
            </a:r>
          </a:p>
          <a:p>
            <a:r>
              <a:rPr lang="de-DE" dirty="0"/>
              <a:t>Je nach Berechtigungen sämtliche gespeicherten Informationen abfragbar</a:t>
            </a:r>
          </a:p>
          <a:p>
            <a:pPr lvl="1"/>
            <a:r>
              <a:rPr lang="de-DE" dirty="0"/>
              <a:t>Auch Rechtsträger-übergreifend, sogar landeskirchenweit</a:t>
            </a:r>
          </a:p>
          <a:p>
            <a:r>
              <a:rPr lang="de-DE" dirty="0"/>
              <a:t>Leicht weiter verarbeitbare Resultate</a:t>
            </a:r>
          </a:p>
          <a:p>
            <a:pPr lvl="1"/>
            <a:r>
              <a:rPr lang="de-DE" dirty="0"/>
              <a:t>Tabellenkalkulationen, Diagramme, Seriendokumente</a:t>
            </a:r>
          </a:p>
          <a:p>
            <a:r>
              <a:rPr lang="de-DE" dirty="0"/>
              <a:t>Identisch mit SF Fundus</a:t>
            </a:r>
          </a:p>
          <a:p>
            <a:pPr lvl="1"/>
            <a:r>
              <a:rPr lang="de-DE" dirty="0"/>
              <a:t>Nur ein Mal zu erlernen und in beiden Anwendungen nutzen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Ad-hoc-Abfragen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SF Buchungsplan und Budgetierung ist bereits seit 1998 bestens bewährt</a:t>
            </a:r>
          </a:p>
          <a:p>
            <a:r>
              <a:rPr lang="de-DE" dirty="0"/>
              <a:t>Mittlerweile in Version 3.2</a:t>
            </a:r>
          </a:p>
          <a:p>
            <a:r>
              <a:rPr lang="de-DE" dirty="0"/>
              <a:t>Anlass: Die Evangelische Landeskirche in Baden brauchte grundsätzlich neue Features für</a:t>
            </a:r>
          </a:p>
          <a:p>
            <a:pPr lvl="1"/>
            <a:r>
              <a:rPr lang="de-DE" dirty="0"/>
              <a:t>Haushaltsplanung</a:t>
            </a:r>
          </a:p>
          <a:p>
            <a:pPr lvl="1"/>
            <a:r>
              <a:rPr lang="de-DE" dirty="0"/>
              <a:t>Laufendes Controlling</a:t>
            </a:r>
          </a:p>
          <a:p>
            <a:pPr lvl="1"/>
            <a:r>
              <a:rPr lang="de-DE" dirty="0"/>
              <a:t>Budgetierung</a:t>
            </a:r>
          </a:p>
          <a:p>
            <a:pPr lvl="1"/>
            <a:r>
              <a:rPr lang="de-DE" dirty="0"/>
              <a:t>Veröffentlichung von Haushalten</a:t>
            </a:r>
          </a:p>
          <a:p>
            <a:r>
              <a:rPr lang="de-DE" dirty="0"/>
              <a:t>Große Erleichterungen für die Ämter</a:t>
            </a:r>
          </a:p>
          <a:p>
            <a:pPr lvl="1"/>
            <a:r>
              <a:rPr lang="de-DE" dirty="0"/>
              <a:t>Darlehen mit allen verbundenen Arbeiten</a:t>
            </a:r>
          </a:p>
          <a:p>
            <a:pPr lvl="1"/>
            <a:r>
              <a:rPr lang="de-DE" dirty="0"/>
              <a:t>Haushaltsplanung unabhängig vom Netzwerk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Live-Verknüpfungen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5702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5852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96624"/>
            <a:ext cx="4933959" cy="43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Ad-hoc-Abfragen können Microsoft Office-Dokumente erzeugen</a:t>
            </a:r>
          </a:p>
          <a:p>
            <a:pPr lvl="1"/>
            <a:r>
              <a:rPr lang="de-DE" dirty="0"/>
              <a:t>Excel: Tabellen, Pivot-Tabellen, Pivot-Diagramme</a:t>
            </a:r>
          </a:p>
          <a:p>
            <a:pPr lvl="1"/>
            <a:r>
              <a:rPr lang="de-DE" dirty="0"/>
              <a:t>Word: Tabellen, Seriendokumente</a:t>
            </a:r>
          </a:p>
          <a:p>
            <a:pPr lvl="1"/>
            <a:r>
              <a:rPr lang="de-DE" dirty="0"/>
              <a:t>Automatisch richtige Zahlenformate</a:t>
            </a:r>
          </a:p>
          <a:p>
            <a:r>
              <a:rPr lang="de-DE" dirty="0"/>
              <a:t>Diese Dokumente holen </a:t>
            </a:r>
            <a:r>
              <a:rPr lang="de-DE" b="1" dirty="0"/>
              <a:t>selbständig</a:t>
            </a:r>
            <a:r>
              <a:rPr lang="de-DE" dirty="0"/>
              <a:t> aktuelle Daten direkt aus der Datenbank</a:t>
            </a:r>
          </a:p>
          <a:p>
            <a:pPr lvl="1"/>
            <a:r>
              <a:rPr lang="de-DE" dirty="0"/>
              <a:t>Alle Zugriffsrechte sind immer eingehalten</a:t>
            </a:r>
          </a:p>
          <a:p>
            <a:r>
              <a:rPr lang="de-DE" dirty="0"/>
              <a:t>Automatische Aktualisierung</a:t>
            </a:r>
          </a:p>
          <a:p>
            <a:pPr lvl="1"/>
            <a:r>
              <a:rPr lang="de-DE" dirty="0"/>
              <a:t>Beim Öffnen</a:t>
            </a:r>
          </a:p>
          <a:p>
            <a:pPr lvl="1"/>
            <a:r>
              <a:rPr lang="de-DE" dirty="0"/>
              <a:t>In Excel optional vollautomatisch alle x Minuten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Live-Verknüpfungen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454342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Live-Verknüpfungen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de-DE" dirty="0"/>
              <a:t>Ad-hoc-Abfrage verwenden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Excel- oder Word-Dokument von SF Buchungsplan erstellen lassen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Das Dokument aktualisiert sich </a:t>
            </a:r>
            <a:r>
              <a:rPr lang="de-DE" b="1" dirty="0"/>
              <a:t>selbständig!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Auch ohne Buchungsplan!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14546" y="4429132"/>
            <a:ext cx="107157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071802" y="3214686"/>
            <a:ext cx="2071702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85720" y="1928802"/>
            <a:ext cx="4714908" cy="24288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Einfach korrekt formatierte Daten in Microsoft Excel</a:t>
            </a:r>
          </a:p>
          <a:p>
            <a:r>
              <a:rPr lang="de-DE" dirty="0"/>
              <a:t>Serienbriefe und selbstaktualisierende Tabellen in Word-Dokumenten</a:t>
            </a:r>
          </a:p>
          <a:p>
            <a:r>
              <a:rPr lang="de-DE" dirty="0"/>
              <a:t>Mehrere Verknüpfungen in einem Excel-Dokument</a:t>
            </a:r>
          </a:p>
          <a:p>
            <a:pPr lvl="1"/>
            <a:r>
              <a:rPr lang="de-DE" dirty="0"/>
              <a:t>„Dashboard“ mit einem schnellen und ständig aktuellen Überblick über die wichtigsten Daten</a:t>
            </a:r>
          </a:p>
          <a:p>
            <a:pPr lvl="1"/>
            <a:r>
              <a:rPr lang="de-DE" dirty="0"/>
              <a:t>Mehrere Tabellen und Diagramme kombiniert</a:t>
            </a:r>
          </a:p>
          <a:p>
            <a:r>
              <a:rPr lang="de-DE" dirty="0"/>
              <a:t>Weitergabe an Personen ohne Buchungsplan-Kenntnisse</a:t>
            </a:r>
          </a:p>
          <a:p>
            <a:pPr lvl="1"/>
            <a:r>
              <a:rPr lang="de-DE" dirty="0"/>
              <a:t>Jemand erstellt eine Datei für jemand anderes, der zwar Rechte in Buchungsplan hat, es aber selbst gar nicht aufruft</a:t>
            </a:r>
          </a:p>
          <a:p>
            <a:pPr lvl="1"/>
            <a:r>
              <a:rPr lang="de-DE" dirty="0"/>
              <a:t>Dieser kann dennoch aktuelle Daten direkt in Office-Dokumenten erhalten (automatisch mit seinen Zugriffsrechten gefiltert)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Live-Verknüpfungen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von Darlehen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67500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6750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464820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Kolossale Arbeitserleichterung für die Ämter</a:t>
            </a:r>
          </a:p>
          <a:p>
            <a:r>
              <a:rPr lang="de-DE" dirty="0"/>
              <a:t>SF Buchungsplan ist das Bindeglied zwischen…</a:t>
            </a:r>
          </a:p>
          <a:p>
            <a:pPr lvl="1"/>
            <a:r>
              <a:rPr lang="de-DE" dirty="0"/>
              <a:t>einem Darlehensverwaltungsprogramm,</a:t>
            </a:r>
          </a:p>
          <a:p>
            <a:pPr lvl="1"/>
            <a:r>
              <a:rPr lang="de-DE" dirty="0"/>
              <a:t>den Haushaltsstellen und</a:t>
            </a:r>
          </a:p>
          <a:p>
            <a:pPr lvl="1"/>
            <a:r>
              <a:rPr lang="de-DE" dirty="0"/>
              <a:t>bis hin zur automatischen Buchung in Zielsystemen wie KFM/Kifikos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von Darlehen</a:t>
            </a:r>
          </a:p>
        </p:txBody>
      </p:sp>
      <p:graphicFrame>
        <p:nvGraphicFramePr>
          <p:cNvPr id="5" name="Diagramm 4"/>
          <p:cNvGraphicFramePr/>
          <p:nvPr/>
        </p:nvGraphicFramePr>
        <p:xfrm>
          <a:off x="357158" y="4214818"/>
          <a:ext cx="8572560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485A90-EBB3-4BE4-8722-8874B53D5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B485A90-EBB3-4BE4-8722-8874B53D5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638C4-B720-4080-B7DD-9512BE01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B62638C4-B720-4080-B7DD-9512BE01A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01C5E4-E6E4-4E9D-828A-3B8CFA64D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E01C5E4-E6E4-4E9D-828A-3B8CFA64D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4FA73-2AFF-4CC8-BF99-5678A0A6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054FA73-2AFF-4CC8-BF99-5678A0A64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C5B952-EF07-4F77-9B4E-625336E65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9C5B952-EF07-4F77-9B4E-625336E65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BBABD-C3DA-4B67-B7DB-73D33942F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A5BBABD-C3DA-4B67-B7DB-73D33942F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E6392-D034-46B1-9D1A-8AFEA1EB5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98E6392-D034-46B1-9D1A-8AFEA1EB5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7FB32-6628-4A86-BC77-69324BAB2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197FB32-6628-4A86-BC77-69324BAB2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mit SF Fundus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55028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5357850" cy="33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SF Fundus ist die Datenbank für landeskirchliches Gebäudemanagement</a:t>
            </a:r>
          </a:p>
          <a:p>
            <a:pPr lvl="1"/>
            <a:r>
              <a:rPr lang="de-DE" dirty="0"/>
              <a:t>Zuerst eingeführt in der Evangelischen Landeskirche in Baden</a:t>
            </a:r>
          </a:p>
          <a:p>
            <a:pPr lvl="1"/>
            <a:r>
              <a:rPr lang="de-DE" dirty="0"/>
              <a:t>Landeskirchenweite zentrale Datenbank</a:t>
            </a:r>
          </a:p>
          <a:p>
            <a:pPr lvl="1"/>
            <a:r>
              <a:rPr lang="de-DE" dirty="0"/>
              <a:t>Identische Technik und Benutzeroberfläche wie</a:t>
            </a:r>
            <a:br>
              <a:rPr lang="de-DE" dirty="0"/>
            </a:br>
            <a:r>
              <a:rPr lang="de-DE" dirty="0"/>
              <a:t>SF Buchungsplan und Budgetierung</a:t>
            </a:r>
          </a:p>
          <a:p>
            <a:pPr lvl="1"/>
            <a:r>
              <a:rPr lang="de-DE" dirty="0">
                <a:hlinkClick r:id="rId2"/>
              </a:rPr>
              <a:t>http://www.ct-systeme.com/Seiten/go-fundus.aspx</a:t>
            </a:r>
            <a:endParaRPr lang="de-DE" dirty="0"/>
          </a:p>
          <a:p>
            <a:r>
              <a:rPr lang="de-DE" dirty="0"/>
              <a:t>SF Buchungsplan ist voll mit SF Fundus integriert</a:t>
            </a:r>
          </a:p>
          <a:p>
            <a:pPr lvl="1"/>
            <a:r>
              <a:rPr lang="de-DE" dirty="0"/>
              <a:t>Wenn beide Systeme zum Einsatz kommen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mit SF Fundus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SF Fundus kennt Gebäude und Nutzungseinheiten</a:t>
            </a:r>
          </a:p>
          <a:p>
            <a:pPr lvl="1"/>
            <a:r>
              <a:rPr lang="de-DE" dirty="0"/>
              <a:t>Will Kosten und Nutzung gegenüberstellen</a:t>
            </a:r>
          </a:p>
          <a:p>
            <a:r>
              <a:rPr lang="de-DE" dirty="0"/>
              <a:t>SF Buchungsplan kennt die Kosten und Einnahmen</a:t>
            </a:r>
          </a:p>
          <a:p>
            <a:r>
              <a:rPr lang="de-DE" dirty="0"/>
              <a:t>Beide tauschen sich aus</a:t>
            </a:r>
          </a:p>
          <a:p>
            <a:pPr lvl="1"/>
            <a:r>
              <a:rPr lang="de-DE" dirty="0"/>
              <a:t>Reibungslose Integration</a:t>
            </a:r>
          </a:p>
          <a:p>
            <a:pPr lvl="1"/>
            <a:r>
              <a:rPr lang="de-DE" dirty="0"/>
              <a:t>Erspart separate Kostenerfassung in SF Fundus</a:t>
            </a:r>
          </a:p>
          <a:p>
            <a:pPr lvl="1"/>
            <a:r>
              <a:rPr lang="de-DE" dirty="0"/>
              <a:t>Ermöglicht auch in SF Buchungsplan schon gebäudebezogene Kostenauswertungen</a:t>
            </a:r>
          </a:p>
          <a:p>
            <a:pPr lvl="1"/>
            <a:r>
              <a:rPr lang="de-DE" dirty="0"/>
              <a:t>Weiter Gebäudeauswertungen in SF Fundus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mit SF Fundus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14678" y="3000372"/>
            <a:ext cx="5643602" cy="3571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dirty="0"/>
              <a:t>Finanzen/Buchhaltung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596" y="3000372"/>
            <a:ext cx="2826562" cy="3571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dirty="0"/>
              <a:t>Liegenschaften/Bau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1785950"/>
          </a:xfrm>
        </p:spPr>
        <p:txBody>
          <a:bodyPr>
            <a:normAutofit fontScale="55000" lnSpcReduction="20000"/>
          </a:bodyPr>
          <a:lstStyle/>
          <a:p>
            <a:pPr marL="594360" indent="-457200">
              <a:buFont typeface="+mj-lt"/>
              <a:buAutoNum type="arabicPeriod"/>
            </a:pPr>
            <a:r>
              <a:rPr lang="de-DE" dirty="0"/>
              <a:t>SF Fundus gibt SF Buchungsplan Kostenarten und Gebäude bekannt</a:t>
            </a:r>
          </a:p>
          <a:p>
            <a:pPr marL="850392" lvl="1" indent="-457200"/>
            <a:r>
              <a:rPr lang="de-DE" dirty="0"/>
              <a:t>Ein einziger Befehl für eine ganze Landeskirche</a:t>
            </a:r>
          </a:p>
          <a:p>
            <a:pPr marL="594360" indent="-457200">
              <a:buFont typeface="+mj-lt"/>
              <a:buAutoNum type="arabicPeriod"/>
            </a:pPr>
            <a:r>
              <a:rPr lang="de-DE" dirty="0"/>
              <a:t>In SF Buchungsplan werden diese den Haushaltsstellen zugeordnet</a:t>
            </a:r>
          </a:p>
          <a:p>
            <a:pPr marL="850392" lvl="1" indent="-457200"/>
            <a:r>
              <a:rPr lang="de-DE" dirty="0"/>
              <a:t>Nur ein einziges Mal</a:t>
            </a:r>
          </a:p>
          <a:p>
            <a:pPr marL="850392" lvl="1" indent="-457200"/>
            <a:r>
              <a:rPr lang="de-DE" dirty="0"/>
              <a:t>Auf schnelle und einfache Zuordnung optimiert</a:t>
            </a:r>
          </a:p>
          <a:p>
            <a:pPr marL="594360" indent="-457200">
              <a:buFont typeface="+mj-lt"/>
              <a:buAutoNum type="arabicPeriod"/>
            </a:pPr>
            <a:r>
              <a:rPr lang="de-DE" dirty="0"/>
              <a:t>SF Fundus bekommt die fertig berechneten Kosten von SF Buchungsplan</a:t>
            </a:r>
          </a:p>
          <a:p>
            <a:pPr marL="850392" lvl="1" indent="-457200"/>
            <a:r>
              <a:rPr lang="de-DE" dirty="0"/>
              <a:t>Wieder nur ein Befehl für sämtliche Gebäude</a:t>
            </a:r>
          </a:p>
          <a:p>
            <a:pPr marL="850392" lvl="1" indent="-457200"/>
            <a:r>
              <a:rPr lang="de-DE" dirty="0"/>
              <a:t>Jederzeit aktualisierbar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mit SF Fundus</a:t>
            </a:r>
          </a:p>
        </p:txBody>
      </p:sp>
      <p:graphicFrame>
        <p:nvGraphicFramePr>
          <p:cNvPr id="22" name="Diagramm 21"/>
          <p:cNvGraphicFramePr/>
          <p:nvPr/>
        </p:nvGraphicFramePr>
        <p:xfrm>
          <a:off x="500034" y="3357562"/>
          <a:ext cx="831057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Pfeil nach rechts 25"/>
          <p:cNvSpPr/>
          <p:nvPr/>
        </p:nvSpPr>
        <p:spPr>
          <a:xfrm>
            <a:off x="2571736" y="3500438"/>
            <a:ext cx="1428760" cy="7143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Gebäude</a:t>
            </a:r>
          </a:p>
        </p:txBody>
      </p:sp>
      <p:sp>
        <p:nvSpPr>
          <p:cNvPr id="27" name="Pfeil nach links 26"/>
          <p:cNvSpPr/>
          <p:nvPr/>
        </p:nvSpPr>
        <p:spPr>
          <a:xfrm>
            <a:off x="2357422" y="4071942"/>
            <a:ext cx="1428760" cy="71438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Kosten</a:t>
            </a:r>
          </a:p>
        </p:txBody>
      </p:sp>
      <p:sp>
        <p:nvSpPr>
          <p:cNvPr id="28" name="Pfeil nach links 27"/>
          <p:cNvSpPr/>
          <p:nvPr/>
        </p:nvSpPr>
        <p:spPr>
          <a:xfrm>
            <a:off x="5214942" y="3786190"/>
            <a:ext cx="1714512" cy="71438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Buchungen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Entscheidende Arbeitserleichterung</a:t>
            </a:r>
          </a:p>
          <a:p>
            <a:pPr lvl="1"/>
            <a:r>
              <a:rPr lang="de-DE" dirty="0"/>
              <a:t>Haushaltsplanungsphase</a:t>
            </a:r>
          </a:p>
          <a:p>
            <a:pPr lvl="1"/>
            <a:r>
              <a:rPr lang="de-DE" dirty="0"/>
              <a:t>Veröffentlichung des Haushalts</a:t>
            </a:r>
          </a:p>
          <a:p>
            <a:pPr lvl="1"/>
            <a:r>
              <a:rPr lang="de-DE" dirty="0"/>
              <a:t>Unterjährige Überwachung</a:t>
            </a:r>
          </a:p>
          <a:p>
            <a:pPr lvl="1"/>
            <a:r>
              <a:rPr lang="de-DE" dirty="0"/>
              <a:t>Flexibles Abfragesystem für Endbenutzer beantwortet nahezu jede Frage</a:t>
            </a:r>
          </a:p>
          <a:p>
            <a:r>
              <a:rPr lang="de-DE" dirty="0"/>
              <a:t>Völlig neuartige Betrachtungsmöglichkeiten</a:t>
            </a:r>
          </a:p>
          <a:p>
            <a:pPr lvl="1"/>
            <a:r>
              <a:rPr lang="de-DE" dirty="0"/>
              <a:t>Organisatorische Einheiten als zweite Sicht auf die Haushaltsstruktur</a:t>
            </a:r>
          </a:p>
          <a:p>
            <a:pPr lvl="1"/>
            <a:r>
              <a:rPr lang="de-DE" dirty="0"/>
              <a:t>Kostenstellen/Kostenträger</a:t>
            </a:r>
          </a:p>
          <a:p>
            <a:pPr lvl="1"/>
            <a:r>
              <a:rPr lang="de-DE" dirty="0"/>
              <a:t>Ausgefeiltes Reporting</a:t>
            </a:r>
          </a:p>
          <a:p>
            <a:pPr lvl="1"/>
            <a:r>
              <a:rPr lang="de-DE" dirty="0"/>
              <a:t>Ergänzt durch mächtige, einfach zu verwendende Ad-hoc-Abfragen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Ziele von SF Buchungsplan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Feingranulare Zugriffsrechte</a:t>
            </a:r>
          </a:p>
          <a:p>
            <a:pPr lvl="1"/>
            <a:r>
              <a:rPr lang="de-DE" dirty="0"/>
              <a:t>Auf den Ebenen der Kassengemeinschaft, Rechtsträger, Haushaltsstellen und Planvarianten können Rechte erteilt werden</a:t>
            </a:r>
          </a:p>
          <a:p>
            <a:pPr lvl="1"/>
            <a:r>
              <a:rPr lang="de-DE" dirty="0"/>
              <a:t>Die Rechteerteilung ist delegierbar und einfach</a:t>
            </a:r>
          </a:p>
          <a:p>
            <a:pPr lvl="1"/>
            <a:r>
              <a:rPr lang="de-DE" dirty="0"/>
              <a:t>Automatisch übersichtliche Dokumentation</a:t>
            </a:r>
          </a:p>
          <a:p>
            <a:r>
              <a:rPr lang="de-DE" dirty="0"/>
              <a:t>Sichere Implementierung</a:t>
            </a:r>
          </a:p>
          <a:p>
            <a:pPr lvl="1"/>
            <a:r>
              <a:rPr lang="de-DE" dirty="0"/>
              <a:t>Neuester Stand der Technik</a:t>
            </a:r>
          </a:p>
          <a:p>
            <a:pPr lvl="1"/>
            <a:r>
              <a:rPr lang="de-DE" dirty="0"/>
              <a:t>Sorgfältige Sicherheitsanalysen bei der Entwicklung</a:t>
            </a:r>
          </a:p>
          <a:p>
            <a:pPr lvl="1"/>
            <a:r>
              <a:rPr lang="de-DE" dirty="0"/>
              <a:t>Keine Hintertüren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Sicherheit und Zugriffsrechte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Bis hin zu einzelnen Bewirtschaftern sind Rechte zu erteilen</a:t>
            </a:r>
          </a:p>
          <a:p>
            <a:pPr lvl="1"/>
            <a:r>
              <a:rPr lang="de-DE" dirty="0"/>
              <a:t>So fein oder grob wie gewünscht</a:t>
            </a:r>
          </a:p>
          <a:p>
            <a:r>
              <a:rPr lang="de-DE" dirty="0"/>
              <a:t>Dennoch ist der Aufwand nur minimal</a:t>
            </a:r>
          </a:p>
          <a:p>
            <a:pPr lvl="1"/>
            <a:r>
              <a:rPr lang="de-DE" dirty="0"/>
              <a:t>Delegierung verteilt die Rechteverwaltung</a:t>
            </a:r>
          </a:p>
          <a:p>
            <a:pPr lvl="1"/>
            <a:r>
              <a:rPr lang="de-DE" dirty="0"/>
              <a:t>Erteilung von Rechten für mehrere Rechtsträger mit einem Befehl</a:t>
            </a:r>
          </a:p>
          <a:p>
            <a:r>
              <a:rPr lang="de-DE" dirty="0"/>
              <a:t>SF Buchungsplan braucht keine Kennwörter</a:t>
            </a:r>
          </a:p>
          <a:p>
            <a:pPr lvl="1"/>
            <a:r>
              <a:rPr lang="de-DE" dirty="0"/>
              <a:t>Die Windows-Anmeldung wird mitverwendet</a:t>
            </a:r>
          </a:p>
          <a:p>
            <a:pPr lvl="1"/>
            <a:r>
              <a:rPr lang="de-DE" dirty="0"/>
              <a:t>Vermeidet viele Sicherheitsprobleme</a:t>
            </a:r>
          </a:p>
          <a:p>
            <a:pPr lvl="1"/>
            <a:r>
              <a:rPr lang="de-DE" dirty="0"/>
              <a:t>Integriert mit Windows Active Directory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Delegierung von Rechten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15262" cy="4525963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de-DE" dirty="0"/>
              <a:t>IT-Abteilung erteilt das Recht „Sicherheitsadministrator“ an wenige Personen</a:t>
            </a:r>
          </a:p>
          <a:p>
            <a:pPr marL="880110" lvl="1" indent="-514350"/>
            <a:r>
              <a:rPr lang="de-DE" dirty="0"/>
              <a:t>Z. B. Finanzleitung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/>
              <a:t>Finanzleitung erteilt für Kassengemeinschaften das Recht, Rechtsträger zu verwalten</a:t>
            </a:r>
          </a:p>
          <a:p>
            <a:pPr marL="880110" lvl="1" indent="-514350"/>
            <a:r>
              <a:rPr lang="de-DE" dirty="0"/>
              <a:t>Z. B. an Amtsleitung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/>
              <a:t>Amtsleitung erteilt Berechtigungen</a:t>
            </a:r>
            <a:br>
              <a:rPr lang="de-DE" dirty="0"/>
            </a:br>
            <a:r>
              <a:rPr lang="de-DE" dirty="0"/>
              <a:t>auf Rechtsträgerebene</a:t>
            </a:r>
          </a:p>
          <a:p>
            <a:pPr marL="880110" lvl="1" indent="-514350"/>
            <a:r>
              <a:rPr lang="de-DE" dirty="0"/>
              <a:t>Optional ist noch das Recht Bewirtschafterzuordnungen zu</a:t>
            </a:r>
            <a:br>
              <a:rPr lang="de-DE" dirty="0"/>
            </a:br>
            <a:r>
              <a:rPr lang="de-DE" dirty="0"/>
              <a:t>pflegen, an weitere Personen</a:t>
            </a:r>
            <a:br>
              <a:rPr lang="de-DE" dirty="0"/>
            </a:br>
            <a:r>
              <a:rPr lang="de-DE" dirty="0"/>
              <a:t>delegierbar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/>
              <a:t>Diese Personen können</a:t>
            </a:r>
            <a:br>
              <a:rPr lang="de-DE" dirty="0"/>
            </a:br>
            <a:r>
              <a:rPr lang="de-DE" dirty="0"/>
              <a:t>Bewirtschafter</a:t>
            </a:r>
            <a:br>
              <a:rPr lang="de-DE" dirty="0"/>
            </a:br>
            <a:r>
              <a:rPr lang="de-DE" dirty="0"/>
              <a:t>Systembenutzern zuordnen</a:t>
            </a:r>
          </a:p>
          <a:p>
            <a:pPr marL="624078" indent="-514350">
              <a:buFont typeface="+mj-lt"/>
              <a:buAutoNum type="arabicParenBoth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Delegierung von Rechten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4786314" y="2500306"/>
          <a:ext cx="4214842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FE95D-C50A-48D6-93F5-C9CE3C2F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E6FE95D-C50A-48D6-93F5-C9CE3C2FF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31454-7D2D-4D23-BAFD-69AB9AE20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FBC31454-7D2D-4D23-BAFD-69AB9AE20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510D4-8927-4D00-B2FA-639BC4A5D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7B5510D4-8927-4D00-B2FA-639BC4A5D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08EBC-DF87-445F-B4E2-497EC03E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0608EBC-DF87-445F-B4E2-497EC03E3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BDD6F-2955-46A5-A4C2-CE168ECA2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E1BDD6F-2955-46A5-A4C2-CE168ECA2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SF Buchungsplan und Budgetierung bietet Ihnen offiziell Microsoft-zertifizierte Qualität</a:t>
            </a:r>
          </a:p>
          <a:p>
            <a:pPr lvl="1"/>
            <a:r>
              <a:rPr lang="de-DE" dirty="0"/>
              <a:t>Das Produkt bestand am 05.11.2008 auf Anhieb den </a:t>
            </a:r>
            <a:r>
              <a:rPr lang="de-DE" i="1" dirty="0"/>
              <a:t>Microsoft Platform Test for ISV Solutions</a:t>
            </a:r>
          </a:p>
          <a:p>
            <a:pPr lvl="1"/>
            <a:r>
              <a:rPr lang="de-DE" dirty="0"/>
              <a:t>Umfangreiche Prüfungen sowohl für Windows Client- und SQL Server 2005-Anwendungen</a:t>
            </a:r>
          </a:p>
          <a:p>
            <a:r>
              <a:rPr lang="de-DE" dirty="0"/>
              <a:t>Sie bekommen damit</a:t>
            </a:r>
          </a:p>
          <a:p>
            <a:pPr lvl="1"/>
            <a:r>
              <a:rPr lang="de-DE" dirty="0"/>
              <a:t>zertifizierte Qualität</a:t>
            </a:r>
          </a:p>
          <a:p>
            <a:pPr lvl="1"/>
            <a:r>
              <a:rPr lang="de-DE" dirty="0"/>
              <a:t>zertifizierte Zuverlässigkeit</a:t>
            </a:r>
          </a:p>
          <a:p>
            <a:pPr lvl="1"/>
            <a:r>
              <a:rPr lang="de-DE" dirty="0"/>
              <a:t>zertifizierte Sicherheit</a:t>
            </a:r>
          </a:p>
          <a:p>
            <a:pPr lvl="2"/>
            <a:r>
              <a:rPr lang="de-DE" dirty="0"/>
              <a:t>Die Tests wurden unabhängig durchgeführt für Microsoft von VeriTest, einem Testdienst von Lionbridge Technologies.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Microsoft-zertifizierte Qualität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SF Buchungsplan und Budgetierung basiert auf modernster Technik</a:t>
            </a:r>
          </a:p>
          <a:p>
            <a:pPr lvl="1"/>
            <a:r>
              <a:rPr lang="de-DE" dirty="0"/>
              <a:t>Microsoft .NET</a:t>
            </a:r>
          </a:p>
          <a:p>
            <a:pPr lvl="1"/>
            <a:r>
              <a:rPr lang="de-DE" dirty="0"/>
              <a:t>Microsoft SQL Server/Reporting Services</a:t>
            </a:r>
          </a:p>
          <a:p>
            <a:r>
              <a:rPr lang="de-DE" dirty="0"/>
              <a:t>Für die IT-Abteilung</a:t>
            </a:r>
          </a:p>
          <a:p>
            <a:pPr lvl="1"/>
            <a:r>
              <a:rPr lang="de-DE" dirty="0"/>
              <a:t>Es ist einfach, SF Buchungsplan sicher zu installieren</a:t>
            </a:r>
          </a:p>
          <a:p>
            <a:pPr lvl="1"/>
            <a:r>
              <a:rPr lang="de-DE" dirty="0"/>
              <a:t>Es ist extrem einfach, neuere Versionen in wenigen Minuten zu installieren</a:t>
            </a:r>
          </a:p>
          <a:p>
            <a:pPr lvl="2"/>
            <a:r>
              <a:rPr lang="de-DE" dirty="0"/>
              <a:t>Eine Handvoll Dateien ein Mal kopieren</a:t>
            </a:r>
          </a:p>
          <a:p>
            <a:pPr lvl="2"/>
            <a:r>
              <a:rPr lang="de-DE" dirty="0"/>
              <a:t>SF Buchungsplan ein Mal als Administrator aufrufen</a:t>
            </a:r>
          </a:p>
          <a:p>
            <a:pPr lvl="2"/>
            <a:r>
              <a:rPr lang="de-DE" dirty="0"/>
              <a:t>Fertig!</a:t>
            </a:r>
          </a:p>
          <a:p>
            <a:r>
              <a:rPr lang="de-DE" dirty="0">
                <a:hlinkClick r:id="rId2"/>
              </a:rPr>
              <a:t>http://www.ct-systeme.com/Seiten/go-bpl3.aspx/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Technik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Reibungslose automatische Zusammenarbeit mit allen beteiligten Systemen</a:t>
            </a:r>
          </a:p>
          <a:p>
            <a:pPr lvl="1"/>
            <a:r>
              <a:rPr lang="de-DE" dirty="0"/>
              <a:t>KFM/Kifikos</a:t>
            </a:r>
          </a:p>
          <a:p>
            <a:pPr lvl="1"/>
            <a:r>
              <a:rPr lang="de-DE" dirty="0"/>
              <a:t>Darlehensverwaltung der Landeskirchenkasse</a:t>
            </a:r>
          </a:p>
          <a:p>
            <a:pPr lvl="1"/>
            <a:r>
              <a:rPr lang="de-DE" dirty="0"/>
              <a:t>Zwischen Verwaltungs- und Serviceämtern und der Landeskirche</a:t>
            </a:r>
          </a:p>
          <a:p>
            <a:pPr lvl="1"/>
            <a:r>
              <a:rPr lang="de-DE" dirty="0"/>
              <a:t>Zwischen Pfarrämtern und Verwaltungsämtern</a:t>
            </a:r>
          </a:p>
          <a:p>
            <a:pPr lvl="1"/>
            <a:r>
              <a:rPr lang="de-DE" dirty="0"/>
              <a:t>Gebäudemanagement</a:t>
            </a:r>
          </a:p>
          <a:p>
            <a:r>
              <a:rPr lang="de-DE" dirty="0"/>
              <a:t>Leichte Erweiterungsmöglichkeit</a:t>
            </a:r>
          </a:p>
          <a:p>
            <a:r>
              <a:rPr lang="de-DE" dirty="0"/>
              <a:t>Höchste Sicherheit</a:t>
            </a:r>
          </a:p>
          <a:p>
            <a:r>
              <a:rPr lang="de-DE" dirty="0"/>
              <a:t>Einfachste Installation und Verwaltung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Ziele von SF Buchungsplan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bgerundetes Rechteck 43"/>
          <p:cNvSpPr/>
          <p:nvPr/>
        </p:nvSpPr>
        <p:spPr>
          <a:xfrm>
            <a:off x="142844" y="1428736"/>
            <a:ext cx="8858312" cy="24288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Dienste von SF Buchungsplan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286116" y="2857496"/>
            <a:ext cx="2286016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SF Buchungsplan und Budgetierung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72081" y="5426889"/>
            <a:ext cx="2286016" cy="50006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KFM</a:t>
            </a:r>
          </a:p>
        </p:txBody>
      </p:sp>
      <p:sp>
        <p:nvSpPr>
          <p:cNvPr id="24" name="Pfeil nach rechts 23"/>
          <p:cNvSpPr/>
          <p:nvPr/>
        </p:nvSpPr>
        <p:spPr>
          <a:xfrm rot="19152611">
            <a:off x="1324315" y="4378870"/>
            <a:ext cx="2317740" cy="4846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Buchungen/Zeitbuch</a:t>
            </a:r>
          </a:p>
        </p:txBody>
      </p:sp>
      <p:sp>
        <p:nvSpPr>
          <p:cNvPr id="27" name="Pfeil nach links und rechts 26"/>
          <p:cNvSpPr/>
          <p:nvPr/>
        </p:nvSpPr>
        <p:spPr>
          <a:xfrm rot="19440657">
            <a:off x="249310" y="4197752"/>
            <a:ext cx="3275920" cy="48463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Haushaltstruktur, </a:t>
            </a:r>
            <a:r>
              <a:rPr lang="de-DE" sz="1000" dirty="0" err="1">
                <a:solidFill>
                  <a:schemeClr val="tx1"/>
                </a:solidFill>
              </a:rPr>
              <a:t>Ansätzes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2321966" y="6162909"/>
            <a:ext cx="2286016" cy="50006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Darlehen</a:t>
            </a:r>
          </a:p>
        </p:txBody>
      </p:sp>
      <p:sp>
        <p:nvSpPr>
          <p:cNvPr id="29" name="Pfeil nach rechts 28"/>
          <p:cNvSpPr/>
          <p:nvPr/>
        </p:nvSpPr>
        <p:spPr>
          <a:xfrm rot="17286964">
            <a:off x="2716898" y="4771749"/>
            <a:ext cx="2404812" cy="4846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Stammdaten, Zins, Tilgung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4932040" y="6148003"/>
            <a:ext cx="228601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SF Fundus</a:t>
            </a:r>
          </a:p>
        </p:txBody>
      </p:sp>
      <p:sp>
        <p:nvSpPr>
          <p:cNvPr id="31" name="Pfeil nach links 30"/>
          <p:cNvSpPr/>
          <p:nvPr/>
        </p:nvSpPr>
        <p:spPr>
          <a:xfrm rot="4427309">
            <a:off x="3931587" y="4761158"/>
            <a:ext cx="2264839" cy="500066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</a:t>
            </a:r>
          </a:p>
        </p:txBody>
      </p:sp>
      <p:sp>
        <p:nvSpPr>
          <p:cNvPr id="32" name="Pfeil nach rechts 31"/>
          <p:cNvSpPr/>
          <p:nvPr/>
        </p:nvSpPr>
        <p:spPr>
          <a:xfrm rot="3942216">
            <a:off x="4339273" y="4715232"/>
            <a:ext cx="2523140" cy="4846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Gebäudekosten</a:t>
            </a:r>
          </a:p>
        </p:txBody>
      </p:sp>
      <p:sp>
        <p:nvSpPr>
          <p:cNvPr id="33" name="Pfeil nach links 32"/>
          <p:cNvSpPr/>
          <p:nvPr/>
        </p:nvSpPr>
        <p:spPr>
          <a:xfrm rot="18589461">
            <a:off x="2152694" y="4460156"/>
            <a:ext cx="2009662" cy="500066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Darlehensbuchungen</a:t>
            </a:r>
          </a:p>
        </p:txBody>
      </p:sp>
      <p:sp>
        <p:nvSpPr>
          <p:cNvPr id="34" name="Ellipse 33"/>
          <p:cNvSpPr/>
          <p:nvPr/>
        </p:nvSpPr>
        <p:spPr>
          <a:xfrm>
            <a:off x="785786" y="2857496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Planung online/offline</a:t>
            </a:r>
          </a:p>
        </p:txBody>
      </p:sp>
      <p:sp>
        <p:nvSpPr>
          <p:cNvPr id="36" name="Ellipse 35"/>
          <p:cNvSpPr/>
          <p:nvPr/>
        </p:nvSpPr>
        <p:spPr>
          <a:xfrm>
            <a:off x="214282" y="2285992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Organisations-Struktur</a:t>
            </a:r>
          </a:p>
        </p:txBody>
      </p:sp>
      <p:sp>
        <p:nvSpPr>
          <p:cNvPr id="37" name="Ellipse 36"/>
          <p:cNvSpPr/>
          <p:nvPr/>
        </p:nvSpPr>
        <p:spPr>
          <a:xfrm>
            <a:off x="642910" y="1714488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Planvarianten</a:t>
            </a:r>
          </a:p>
        </p:txBody>
      </p:sp>
      <p:sp>
        <p:nvSpPr>
          <p:cNvPr id="38" name="Ellipse 37"/>
          <p:cNvSpPr/>
          <p:nvPr/>
        </p:nvSpPr>
        <p:spPr>
          <a:xfrm>
            <a:off x="2071670" y="2143116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Monatliche Planung</a:t>
            </a:r>
          </a:p>
        </p:txBody>
      </p:sp>
      <p:sp>
        <p:nvSpPr>
          <p:cNvPr id="40" name="Ellipse 39"/>
          <p:cNvSpPr/>
          <p:nvPr/>
        </p:nvSpPr>
        <p:spPr>
          <a:xfrm>
            <a:off x="2500298" y="1571612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Berichte</a:t>
            </a:r>
          </a:p>
        </p:txBody>
      </p:sp>
      <p:sp>
        <p:nvSpPr>
          <p:cNvPr id="41" name="Ellipse 40"/>
          <p:cNvSpPr/>
          <p:nvPr/>
        </p:nvSpPr>
        <p:spPr>
          <a:xfrm>
            <a:off x="3714744" y="2143116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Budgetierung</a:t>
            </a:r>
          </a:p>
        </p:txBody>
      </p:sp>
      <p:sp>
        <p:nvSpPr>
          <p:cNvPr id="46" name="Ellipse 45"/>
          <p:cNvSpPr/>
          <p:nvPr/>
        </p:nvSpPr>
        <p:spPr>
          <a:xfrm>
            <a:off x="4429124" y="1500174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Veröffentlichung</a:t>
            </a:r>
          </a:p>
        </p:txBody>
      </p:sp>
      <p:sp>
        <p:nvSpPr>
          <p:cNvPr id="42" name="Ellipse 41"/>
          <p:cNvSpPr/>
          <p:nvPr/>
        </p:nvSpPr>
        <p:spPr>
          <a:xfrm>
            <a:off x="5715008" y="2786058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Ad-hoc-Abfragen</a:t>
            </a:r>
          </a:p>
        </p:txBody>
      </p:sp>
      <p:sp>
        <p:nvSpPr>
          <p:cNvPr id="43" name="Ellipse 42"/>
          <p:cNvSpPr/>
          <p:nvPr/>
        </p:nvSpPr>
        <p:spPr>
          <a:xfrm>
            <a:off x="5286380" y="2214554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Gebäudekosten</a:t>
            </a:r>
          </a:p>
        </p:txBody>
      </p:sp>
      <p:sp>
        <p:nvSpPr>
          <p:cNvPr id="45" name="Ellipse 44"/>
          <p:cNvSpPr/>
          <p:nvPr/>
        </p:nvSpPr>
        <p:spPr>
          <a:xfrm>
            <a:off x="6143636" y="1714488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Sicherheit</a:t>
            </a:r>
          </a:p>
        </p:txBody>
      </p:sp>
      <p:sp>
        <p:nvSpPr>
          <p:cNvPr id="47" name="Ellipse 46"/>
          <p:cNvSpPr/>
          <p:nvPr/>
        </p:nvSpPr>
        <p:spPr>
          <a:xfrm>
            <a:off x="6929454" y="2357430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Darlehens-Verarbeitung</a:t>
            </a:r>
          </a:p>
        </p:txBody>
      </p:sp>
      <p:sp>
        <p:nvSpPr>
          <p:cNvPr id="25" name="Ellipse 24"/>
          <p:cNvSpPr/>
          <p:nvPr/>
        </p:nvSpPr>
        <p:spPr>
          <a:xfrm>
            <a:off x="6786578" y="3143248"/>
            <a:ext cx="207170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Office-Live-Verknüpfungen</a:t>
            </a:r>
          </a:p>
        </p:txBody>
      </p:sp>
      <p:sp>
        <p:nvSpPr>
          <p:cNvPr id="6" name="Pfeil nach links 30">
            <a:extLst>
              <a:ext uri="{FF2B5EF4-FFF2-40B4-BE49-F238E27FC236}">
                <a16:creationId xmlns:a16="http://schemas.microsoft.com/office/drawing/2014/main" id="{722A8C02-BDEE-B454-9C48-A0CD677E33A6}"/>
              </a:ext>
            </a:extLst>
          </p:cNvPr>
          <p:cNvSpPr/>
          <p:nvPr/>
        </p:nvSpPr>
        <p:spPr>
          <a:xfrm rot="3536947">
            <a:off x="4803748" y="4598704"/>
            <a:ext cx="2679775" cy="500066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Substanzerhaltungs-Rücklagen</a:t>
            </a:r>
          </a:p>
        </p:txBody>
      </p:sp>
      <p:sp>
        <p:nvSpPr>
          <p:cNvPr id="7" name="Abgerundetes Rechteck 29">
            <a:extLst>
              <a:ext uri="{FF2B5EF4-FFF2-40B4-BE49-F238E27FC236}">
                <a16:creationId xmlns:a16="http://schemas.microsoft.com/office/drawing/2014/main" id="{958C2490-E191-6446-D1A7-64968C98FE8D}"/>
              </a:ext>
            </a:extLst>
          </p:cNvPr>
          <p:cNvSpPr/>
          <p:nvPr/>
        </p:nvSpPr>
        <p:spPr>
          <a:xfrm>
            <a:off x="6709134" y="4834808"/>
            <a:ext cx="2286016" cy="682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SF RPA Prüfungsplanung</a:t>
            </a:r>
          </a:p>
        </p:txBody>
      </p:sp>
      <p:sp>
        <p:nvSpPr>
          <p:cNvPr id="8" name="Pfeil nach rechts 31">
            <a:extLst>
              <a:ext uri="{FF2B5EF4-FFF2-40B4-BE49-F238E27FC236}">
                <a16:creationId xmlns:a16="http://schemas.microsoft.com/office/drawing/2014/main" id="{22F9B487-3C72-C43B-F5B1-43C5664F0C0A}"/>
              </a:ext>
            </a:extLst>
          </p:cNvPr>
          <p:cNvSpPr/>
          <p:nvPr/>
        </p:nvSpPr>
        <p:spPr>
          <a:xfrm rot="1994266">
            <a:off x="5344553" y="3823153"/>
            <a:ext cx="2661370" cy="48463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Risiko-orientierte Prüfungsplanung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4" grpId="1" animBg="1"/>
      <p:bldP spid="27" grpId="1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6" grpId="0" animBg="1"/>
      <p:bldP spid="42" grpId="0" animBg="1"/>
      <p:bldP spid="43" grpId="0" animBg="1"/>
      <p:bldP spid="45" grpId="0" animBg="1"/>
      <p:bldP spid="47" grpId="0" animBg="1"/>
      <p:bldP spid="2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6929486" cy="1143000"/>
          </a:xfrm>
        </p:spPr>
        <p:txBody>
          <a:bodyPr>
            <a:normAutofit/>
          </a:bodyPr>
          <a:lstStyle/>
          <a:p>
            <a:r>
              <a:rPr lang="de-DE" dirty="0"/>
              <a:t>Einfache Benutzung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481328"/>
            <a:ext cx="3900486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Einheitliche Benutzeroberfläche</a:t>
            </a:r>
          </a:p>
          <a:p>
            <a:pPr lvl="1"/>
            <a:r>
              <a:rPr lang="de-DE" dirty="0"/>
              <a:t>Konsistent im gesamten Programm</a:t>
            </a:r>
          </a:p>
          <a:p>
            <a:pPr lvl="2"/>
            <a:r>
              <a:rPr lang="de-DE" dirty="0"/>
              <a:t>Es ist einfach, sich in neuen Teilbereichen zurechtzufinden</a:t>
            </a:r>
          </a:p>
          <a:p>
            <a:pPr lvl="1"/>
            <a:r>
              <a:rPr lang="de-DE" dirty="0"/>
              <a:t>Flexibel anpassbar</a:t>
            </a:r>
          </a:p>
          <a:p>
            <a:pPr lvl="2"/>
            <a:r>
              <a:rPr lang="de-DE" dirty="0"/>
              <a:t>Explorer-Leiste, Aufgabenblatt, Fenstergrößen</a:t>
            </a:r>
          </a:p>
          <a:p>
            <a:pPr lvl="1"/>
            <a:r>
              <a:rPr lang="de-DE" dirty="0"/>
              <a:t>Identisch mit anderen SF-Produkten</a:t>
            </a:r>
          </a:p>
          <a:p>
            <a:pPr lvl="2"/>
            <a:r>
              <a:rPr lang="de-DE" dirty="0"/>
              <a:t>Kennt man eines, kennt man alle!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3139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4795"/>
          </a:xfrm>
        </p:spPr>
        <p:txBody>
          <a:bodyPr>
            <a:normAutofit/>
          </a:bodyPr>
          <a:lstStyle/>
          <a:p>
            <a:r>
              <a:rPr lang="de-DE" dirty="0"/>
              <a:t>Egal welche Daten: Aussehen und Verhalten ist immer identisch</a:t>
            </a:r>
          </a:p>
          <a:p>
            <a:pPr lvl="1"/>
            <a:r>
              <a:rPr lang="de-DE" dirty="0"/>
              <a:t>Spart Schulungskosten</a:t>
            </a:r>
          </a:p>
          <a:p>
            <a:pPr lvl="1"/>
            <a:r>
              <a:rPr lang="de-DE" dirty="0"/>
              <a:t>Erhöht die Vertretungsfähigkeit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Einheitlich in allen Bereichen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85720" y="3286124"/>
          <a:ext cx="8715434" cy="3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799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Beispiele für Daten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Bildschirm-masken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Such-möglichkeiten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Abfragen</a:t>
                      </a:r>
                      <a:r>
                        <a:rPr lang="de-DE" sz="1200" baseline="0" dirty="0"/>
                        <a:t> und </a:t>
                      </a:r>
                      <a:r>
                        <a:rPr lang="de-DE" sz="1200" dirty="0"/>
                        <a:t>Berichte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99">
                <a:tc>
                  <a:txBody>
                    <a:bodyPr/>
                    <a:lstStyle/>
                    <a:p>
                      <a:r>
                        <a:rPr lang="de-DE" sz="1200" dirty="0"/>
                        <a:t>Kirchenstruktur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Landeskirche, Kassengemeinschaften, Rechtsträger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200" dirty="0"/>
                        <a:t>Haushaltsstruktur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Sachbuch, Gliederung,</a:t>
                      </a:r>
                      <a:r>
                        <a:rPr lang="de-DE" sz="1200" baseline="0" dirty="0"/>
                        <a:t> Gruppierung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99">
                <a:tc>
                  <a:txBody>
                    <a:bodyPr/>
                    <a:lstStyle/>
                    <a:p>
                      <a:r>
                        <a:rPr lang="de-DE" sz="1200" dirty="0"/>
                        <a:t>Planung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Ansätze, Planvarianten, unterjährige Planungen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99">
                <a:tc>
                  <a:txBody>
                    <a:bodyPr/>
                    <a:lstStyle/>
                    <a:p>
                      <a:r>
                        <a:rPr lang="de-DE" sz="1200" dirty="0"/>
                        <a:t>Controlling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Organisatorische Einheiten, Monats- und Jahres Ergebnisse, Kostenstellen/-träger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200" dirty="0"/>
                        <a:t>Veröffentlichung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Ausführliche</a:t>
                      </a:r>
                      <a:r>
                        <a:rPr lang="de-DE" sz="1200" baseline="0" dirty="0"/>
                        <a:t> formatierte Erläuterungen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200" dirty="0"/>
                        <a:t>Darlehen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Allgemeines, Zins- und Tilgungspläne, Haushaltsstellen, Schuldendienst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200" dirty="0"/>
                        <a:t>Gebäudekosten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Gebäude, Kostenarten,</a:t>
                      </a:r>
                      <a:r>
                        <a:rPr lang="de-DE" sz="1200" baseline="0" dirty="0"/>
                        <a:t> Haushaltsstellen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61919"/>
          </a:xfrm>
        </p:spPr>
        <p:txBody>
          <a:bodyPr>
            <a:normAutofit/>
          </a:bodyPr>
          <a:lstStyle/>
          <a:p>
            <a:r>
              <a:rPr lang="de-DE" dirty="0"/>
              <a:t>Einheitlich über die komplette SF-Familie</a:t>
            </a:r>
          </a:p>
          <a:p>
            <a:pPr lvl="1"/>
            <a:r>
              <a:rPr lang="de-DE" dirty="0"/>
              <a:t>Egal welches Programm: Aussehen und Verhalten ist immer identisch</a:t>
            </a:r>
          </a:p>
          <a:p>
            <a:pPr lvl="1"/>
            <a:r>
              <a:rPr lang="de-DE" dirty="0"/>
              <a:t>Spart Schulungskosten, erhöht Vertretungsfähigkeit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Einheitlich über Programme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31365"/>
              </p:ext>
            </p:extLst>
          </p:nvPr>
        </p:nvGraphicFramePr>
        <p:xfrm>
          <a:off x="214282" y="3143248"/>
          <a:ext cx="8715434" cy="349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799">
                <a:tc>
                  <a:txBody>
                    <a:bodyPr/>
                    <a:lstStyle/>
                    <a:p>
                      <a:r>
                        <a:rPr lang="de-DE" sz="1000" dirty="0"/>
                        <a:t>Beispiele für SF-Anwendungen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Anwendungsgebiet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Bildschirm-masken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Such-möglichkeiten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Abfragen</a:t>
                      </a:r>
                      <a:r>
                        <a:rPr lang="de-DE" sz="1000" baseline="0" dirty="0"/>
                        <a:t> und </a:t>
                      </a:r>
                      <a:r>
                        <a:rPr lang="de-DE" sz="1000" dirty="0"/>
                        <a:t>Berichte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Buchungsplan und Budgetierung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Finanzen planen,</a:t>
                      </a:r>
                      <a:r>
                        <a:rPr lang="de-DE" sz="1000" baseline="0" dirty="0"/>
                        <a:t> auswerten, veröffentlichen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Gebäudemanagement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Adressverwaltung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Institutionen, Personen, Intranet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Reisekosten und Ressourcen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Anträge, Genehmigungen, Ressourcen,</a:t>
                      </a:r>
                      <a:r>
                        <a:rPr lang="de-DE" sz="1000" baseline="0" dirty="0"/>
                        <a:t> Abrechnung nach LRKG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Schreibdienst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Gliederungsschreiben, Schreibaufträge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</a:t>
                      </a:r>
                      <a:r>
                        <a:rPr lang="de-DE" sz="1000" baseline="0" dirty="0"/>
                        <a:t> Kirchensteuerkappung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Steuerbescheide,</a:t>
                      </a:r>
                      <a:r>
                        <a:rPr lang="de-DE" sz="1000" baseline="0" dirty="0"/>
                        <a:t> Anträge und Bescheide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RPA Prüfungsplanung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Prüfungsplanung</a:t>
                      </a:r>
                      <a:r>
                        <a:rPr lang="de-DE" sz="1000" baseline="0" dirty="0"/>
                        <a:t> und –durchführung, Auswertung, Bescheide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r>
                        <a:rPr lang="de-DE" sz="1000" dirty="0"/>
                        <a:t>SF Ordnerplan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Prozessorientierte Vorgangsbearbeitung und Ablage, freie Stammdatenverwaltung, Master Data System für Fachanwendungen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identisch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64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2090</Words>
  <Application>Microsoft Office PowerPoint</Application>
  <PresentationFormat>Bildschirmpräsentation (4:3)</PresentationFormat>
  <Paragraphs>493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Lucida Sans Unicode</vt:lpstr>
      <vt:lpstr>Verdana</vt:lpstr>
      <vt:lpstr>Wingdings 2</vt:lpstr>
      <vt:lpstr>Wingdings 3</vt:lpstr>
      <vt:lpstr>Deimos</vt:lpstr>
      <vt:lpstr>SF Buchungsplan und Budgetierung</vt:lpstr>
      <vt:lpstr>Was ist SF Buchungsplan?</vt:lpstr>
      <vt:lpstr>Historie</vt:lpstr>
      <vt:lpstr>Ziele von SF Buchungsplan</vt:lpstr>
      <vt:lpstr>Ziele von SF Buchungsplan</vt:lpstr>
      <vt:lpstr>Dienste von SF Buchungsplan</vt:lpstr>
      <vt:lpstr>Einfache Benutzung</vt:lpstr>
      <vt:lpstr>Einheitlich in allen Bereichen</vt:lpstr>
      <vt:lpstr>Einheitlich über Programme</vt:lpstr>
      <vt:lpstr>Alles ist suchbar – und sicher</vt:lpstr>
      <vt:lpstr>Die Zentrale für Ihre Daten</vt:lpstr>
      <vt:lpstr>Datenaustausch mit KFM</vt:lpstr>
      <vt:lpstr>Haushaltsstrukturen</vt:lpstr>
      <vt:lpstr>Planvarianten</vt:lpstr>
      <vt:lpstr>Haushaltsplanung</vt:lpstr>
      <vt:lpstr>Haushaltsplanung</vt:lpstr>
      <vt:lpstr>Offline planen</vt:lpstr>
      <vt:lpstr>Parallel planen</vt:lpstr>
      <vt:lpstr>Unterjährige Planung</vt:lpstr>
      <vt:lpstr>Unterjährige Planung</vt:lpstr>
      <vt:lpstr>Berichte und Auswertungen</vt:lpstr>
      <vt:lpstr>Vordefinierte Berichte</vt:lpstr>
      <vt:lpstr>Vordefinierte Berichte</vt:lpstr>
      <vt:lpstr>Vordefinierte Berichte</vt:lpstr>
      <vt:lpstr>Budgetierungsberichte</vt:lpstr>
      <vt:lpstr>Veröffentlichung</vt:lpstr>
      <vt:lpstr>Veröffentlichung</vt:lpstr>
      <vt:lpstr>Ad-hoc-Abfragen</vt:lpstr>
      <vt:lpstr>Ad-hoc-Abfragen</vt:lpstr>
      <vt:lpstr>Live-Verknüpfungen</vt:lpstr>
      <vt:lpstr>Live-Verknüpfungen</vt:lpstr>
      <vt:lpstr>Live-Verknüpfungen</vt:lpstr>
      <vt:lpstr>Live-Verknüpfungen</vt:lpstr>
      <vt:lpstr>Integration von Darlehen</vt:lpstr>
      <vt:lpstr>Integration von Darlehen</vt:lpstr>
      <vt:lpstr>Integration mit SF Fundus</vt:lpstr>
      <vt:lpstr>Integration mit SF Fundus</vt:lpstr>
      <vt:lpstr>Integration mit SF Fundus</vt:lpstr>
      <vt:lpstr>Integration mit SF Fundus</vt:lpstr>
      <vt:lpstr>Sicherheit und Zugriffsrechte</vt:lpstr>
      <vt:lpstr>Delegierung von Rechten</vt:lpstr>
      <vt:lpstr>Delegierung von Rechten</vt:lpstr>
      <vt:lpstr>Microsoft-zertifizierte Qualität</vt:lpstr>
      <vt:lpstr>Etwas Technik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 Fundus</dc:title>
  <dc:creator>Stefan Falk</dc:creator>
  <cp:lastModifiedBy>Stefan Falk</cp:lastModifiedBy>
  <cp:revision>24</cp:revision>
  <dcterms:created xsi:type="dcterms:W3CDTF">2009-04-17T13:35:40Z</dcterms:created>
  <dcterms:modified xsi:type="dcterms:W3CDTF">2023-09-04T06:44:18Z</dcterms:modified>
</cp:coreProperties>
</file>